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373" r:id="rId5"/>
    <p:sldId id="328" r:id="rId6"/>
    <p:sldId id="374" r:id="rId7"/>
    <p:sldId id="376" r:id="rId8"/>
    <p:sldId id="388" r:id="rId9"/>
    <p:sldId id="389" r:id="rId10"/>
    <p:sldId id="275" r:id="rId11"/>
    <p:sldId id="379" r:id="rId12"/>
    <p:sldId id="377" r:id="rId13"/>
    <p:sldId id="380" r:id="rId14"/>
    <p:sldId id="330" r:id="rId15"/>
    <p:sldId id="382" r:id="rId16"/>
    <p:sldId id="383" r:id="rId17"/>
    <p:sldId id="378" r:id="rId18"/>
    <p:sldId id="384" r:id="rId19"/>
    <p:sldId id="395" r:id="rId20"/>
    <p:sldId id="387" r:id="rId21"/>
    <p:sldId id="386" r:id="rId22"/>
    <p:sldId id="390" r:id="rId23"/>
    <p:sldId id="392" r:id="rId24"/>
    <p:sldId id="393" r:id="rId25"/>
    <p:sldId id="39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89C5D3-8004-684D-86F0-CFFC8CA660C3}" v="5" dt="2023-03-01T20:35:06.193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0952" autoAdjust="0"/>
  </p:normalViewPr>
  <p:slideViewPr>
    <p:cSldViewPr snapToGrid="0">
      <p:cViewPr varScale="1">
        <p:scale>
          <a:sx n="51" d="100"/>
          <a:sy n="51" d="100"/>
        </p:scale>
        <p:origin x="15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1DB81419-F51A-44E1-B0C8-223123E99050}"/>
    <pc:docChg chg="undo custSel addSld delSld modSld sldOrd">
      <pc:chgData name="Lukas Wallrich (Staff)" userId="74c9ee81-4c0d-413a-a571-5c8398ac27a1" providerId="ADAL" clId="{1DB81419-F51A-44E1-B0C8-223123E99050}" dt="2022-05-02T21:01:07.043" v="4615" actId="47"/>
      <pc:docMkLst>
        <pc:docMk/>
      </pc:docMkLst>
      <pc:sldChg chg="addSp delSp modSp mod">
        <pc:chgData name="Lukas Wallrich (Staff)" userId="74c9ee81-4c0d-413a-a571-5c8398ac27a1" providerId="ADAL" clId="{1DB81419-F51A-44E1-B0C8-223123E99050}" dt="2022-05-01T15:27:16.206" v="81" actId="14100"/>
        <pc:sldMkLst>
          <pc:docMk/>
          <pc:sldMk cId="0" sldId="256"/>
        </pc:sldMkLst>
        <pc:spChg chg="add del mod">
          <ac:chgData name="Lukas Wallrich (Staff)" userId="74c9ee81-4c0d-413a-a571-5c8398ac27a1" providerId="ADAL" clId="{1DB81419-F51A-44E1-B0C8-223123E99050}" dt="2022-05-01T15:26:32.229" v="61" actId="478"/>
          <ac:spMkLst>
            <pc:docMk/>
            <pc:sldMk cId="0" sldId="256"/>
            <ac:spMk id="2" creationId="{240B505C-FBCB-48DA-9094-E6248E357C4C}"/>
          </ac:spMkLst>
        </pc:spChg>
        <pc:spChg chg="add mod">
          <ac:chgData name="Lukas Wallrich (Staff)" userId="74c9ee81-4c0d-413a-a571-5c8398ac27a1" providerId="ADAL" clId="{1DB81419-F51A-44E1-B0C8-223123E99050}" dt="2022-05-01T15:27:16.206" v="81" actId="14100"/>
          <ac:spMkLst>
            <pc:docMk/>
            <pc:sldMk cId="0" sldId="256"/>
            <ac:spMk id="5" creationId="{5851C206-01B1-4ED7-890C-D00325B7DE1B}"/>
          </ac:spMkLst>
        </pc:spChg>
        <pc:spChg chg="mod">
          <ac:chgData name="Lukas Wallrich (Staff)" userId="74c9ee81-4c0d-413a-a571-5c8398ac27a1" providerId="ADAL" clId="{1DB81419-F51A-44E1-B0C8-223123E99050}" dt="2022-05-01T15:23:50.392" v="48" actId="20577"/>
          <ac:spMkLst>
            <pc:docMk/>
            <pc:sldMk cId="0" sldId="256"/>
            <ac:spMk id="234" creationId="{00000000-0000-0000-0000-000000000000}"/>
          </ac:spMkLst>
        </pc:spChg>
        <pc:picChg chg="add mod">
          <ac:chgData name="Lukas Wallrich (Staff)" userId="74c9ee81-4c0d-413a-a571-5c8398ac27a1" providerId="ADAL" clId="{1DB81419-F51A-44E1-B0C8-223123E99050}" dt="2022-05-01T15:26:38.934" v="67" actId="1076"/>
          <ac:picMkLst>
            <pc:docMk/>
            <pc:sldMk cId="0" sldId="256"/>
            <ac:picMk id="4" creationId="{1D682639-1A3C-4379-B956-5546A7834774}"/>
          </ac:picMkLst>
        </pc:picChg>
        <pc:picChg chg="del">
          <ac:chgData name="Lukas Wallrich (Staff)" userId="74c9ee81-4c0d-413a-a571-5c8398ac27a1" providerId="ADAL" clId="{1DB81419-F51A-44E1-B0C8-223123E99050}" dt="2022-05-01T15:23:59.385" v="49" actId="478"/>
          <ac:picMkLst>
            <pc:docMk/>
            <pc:sldMk cId="0" sldId="256"/>
            <ac:picMk id="235" creationId="{00000000-0000-0000-0000-000000000000}"/>
          </ac:picMkLst>
        </pc:picChg>
        <pc:picChg chg="del">
          <ac:chgData name="Lukas Wallrich (Staff)" userId="74c9ee81-4c0d-413a-a571-5c8398ac27a1" providerId="ADAL" clId="{1DB81419-F51A-44E1-B0C8-223123E99050}" dt="2022-05-01T15:23:59.385" v="49" actId="478"/>
          <ac:picMkLst>
            <pc:docMk/>
            <pc:sldMk cId="0" sldId="256"/>
            <ac:picMk id="1026" creationId="{C697CE4A-30B5-4258-B4C8-FDB0C2826118}"/>
          </ac:picMkLst>
        </pc:picChg>
        <pc:picChg chg="del">
          <ac:chgData name="Lukas Wallrich (Staff)" userId="74c9ee81-4c0d-413a-a571-5c8398ac27a1" providerId="ADAL" clId="{1DB81419-F51A-44E1-B0C8-223123E99050}" dt="2022-05-01T15:24:01.374" v="50" actId="478"/>
          <ac:picMkLst>
            <pc:docMk/>
            <pc:sldMk cId="0" sldId="256"/>
            <ac:picMk id="1028" creationId="{4569AEFC-DA9D-4FD3-84E6-4826BE92057D}"/>
          </ac:picMkLst>
        </pc:picChg>
      </pc:sldChg>
      <pc:sldChg chg="modSp del mod">
        <pc:chgData name="Lukas Wallrich (Staff)" userId="74c9ee81-4c0d-413a-a571-5c8398ac27a1" providerId="ADAL" clId="{1DB81419-F51A-44E1-B0C8-223123E99050}" dt="2022-05-02T21:01:07.043" v="4615" actId="47"/>
        <pc:sldMkLst>
          <pc:docMk/>
          <pc:sldMk cId="0" sldId="257"/>
        </pc:sldMkLst>
        <pc:spChg chg="mod">
          <ac:chgData name="Lukas Wallrich (Staff)" userId="74c9ee81-4c0d-413a-a571-5c8398ac27a1" providerId="ADAL" clId="{1DB81419-F51A-44E1-B0C8-223123E99050}" dt="2022-05-01T15:28:05.357" v="96" actId="20577"/>
          <ac:spMkLst>
            <pc:docMk/>
            <pc:sldMk cId="0" sldId="257"/>
            <ac:spMk id="237" creationId="{00000000-0000-0000-0000-000000000000}"/>
          </ac:spMkLst>
        </pc:spChg>
      </pc:sldChg>
      <pc:sldChg chg="addSp delSp modSp mod ord delAnim modNotesTx">
        <pc:chgData name="Lukas Wallrich (Staff)" userId="74c9ee81-4c0d-413a-a571-5c8398ac27a1" providerId="ADAL" clId="{1DB81419-F51A-44E1-B0C8-223123E99050}" dt="2022-05-01T15:30:43.789" v="150"/>
        <pc:sldMkLst>
          <pc:docMk/>
          <pc:sldMk cId="0" sldId="259"/>
        </pc:sldMkLst>
        <pc:spChg chg="del">
          <ac:chgData name="Lukas Wallrich (Staff)" userId="74c9ee81-4c0d-413a-a571-5c8398ac27a1" providerId="ADAL" clId="{1DB81419-F51A-44E1-B0C8-223123E99050}" dt="2022-05-01T15:29:29.479" v="126" actId="478"/>
          <ac:spMkLst>
            <pc:docMk/>
            <pc:sldMk cId="0" sldId="259"/>
            <ac:spMk id="2" creationId="{073806FA-5F94-43CA-A19A-BF0AE59160DF}"/>
          </ac:spMkLst>
        </pc:spChg>
        <pc:spChg chg="del">
          <ac:chgData name="Lukas Wallrich (Staff)" userId="74c9ee81-4c0d-413a-a571-5c8398ac27a1" providerId="ADAL" clId="{1DB81419-F51A-44E1-B0C8-223123E99050}" dt="2022-05-01T15:28:24.453" v="123" actId="478"/>
          <ac:spMkLst>
            <pc:docMk/>
            <pc:sldMk cId="0" sldId="259"/>
            <ac:spMk id="51" creationId="{D9997220-065D-4A2D-A7ED-44C18D4DE7EA}"/>
          </ac:spMkLst>
        </pc:spChg>
        <pc:spChg chg="mod">
          <ac:chgData name="Lukas Wallrich (Staff)" userId="74c9ee81-4c0d-413a-a571-5c8398ac27a1" providerId="ADAL" clId="{1DB81419-F51A-44E1-B0C8-223123E99050}" dt="2022-05-01T15:28:20.508" v="121" actId="20577"/>
          <ac:spMkLst>
            <pc:docMk/>
            <pc:sldMk cId="0" sldId="259"/>
            <ac:spMk id="286" creationId="{00000000-0000-0000-0000-000000000000}"/>
          </ac:spMkLst>
        </pc:spChg>
        <pc:spChg chg="del">
          <ac:chgData name="Lukas Wallrich (Staff)" userId="74c9ee81-4c0d-413a-a571-5c8398ac27a1" providerId="ADAL" clId="{1DB81419-F51A-44E1-B0C8-223123E99050}" dt="2022-05-01T15:28:23.302" v="122" actId="478"/>
          <ac:spMkLst>
            <pc:docMk/>
            <pc:sldMk cId="0" sldId="259"/>
            <ac:spMk id="287" creationId="{00000000-0000-0000-0000-000000000000}"/>
          </ac:spMkLst>
        </pc:spChg>
        <pc:picChg chg="del">
          <ac:chgData name="Lukas Wallrich (Staff)" userId="74c9ee81-4c0d-413a-a571-5c8398ac27a1" providerId="ADAL" clId="{1DB81419-F51A-44E1-B0C8-223123E99050}" dt="2022-05-01T15:29:23.912" v="124" actId="478"/>
          <ac:picMkLst>
            <pc:docMk/>
            <pc:sldMk cId="0" sldId="259"/>
            <ac:picMk id="3" creationId="{0B233388-07DB-4B5E-B33A-255F3CE0A68B}"/>
          </ac:picMkLst>
        </pc:picChg>
        <pc:picChg chg="del">
          <ac:chgData name="Lukas Wallrich (Staff)" userId="74c9ee81-4c0d-413a-a571-5c8398ac27a1" providerId="ADAL" clId="{1DB81419-F51A-44E1-B0C8-223123E99050}" dt="2022-05-01T15:29:27.233" v="125" actId="478"/>
          <ac:picMkLst>
            <pc:docMk/>
            <pc:sldMk cId="0" sldId="259"/>
            <ac:picMk id="5" creationId="{E437EC6D-53FE-4480-9E16-00D4D11BCFB8}"/>
          </ac:picMkLst>
        </pc:picChg>
        <pc:picChg chg="add mod">
          <ac:chgData name="Lukas Wallrich (Staff)" userId="74c9ee81-4c0d-413a-a571-5c8398ac27a1" providerId="ADAL" clId="{1DB81419-F51A-44E1-B0C8-223123E99050}" dt="2022-05-01T15:30:30.893" v="131" actId="1076"/>
          <ac:picMkLst>
            <pc:docMk/>
            <pc:sldMk cId="0" sldId="259"/>
            <ac:picMk id="1026" creationId="{C8848959-3397-4263-9A69-6C66B8476CE8}"/>
          </ac:picMkLst>
        </pc:picChg>
      </pc:sldChg>
      <pc:sldChg chg="modSp add del mod">
        <pc:chgData name="Lukas Wallrich (Staff)" userId="74c9ee81-4c0d-413a-a571-5c8398ac27a1" providerId="ADAL" clId="{1DB81419-F51A-44E1-B0C8-223123E99050}" dt="2022-05-02T16:36:01.437" v="2431" actId="20577"/>
        <pc:sldMkLst>
          <pc:docMk/>
          <pc:sldMk cId="0" sldId="275"/>
        </pc:sldMkLst>
        <pc:spChg chg="mod">
          <ac:chgData name="Lukas Wallrich (Staff)" userId="74c9ee81-4c0d-413a-a571-5c8398ac27a1" providerId="ADAL" clId="{1DB81419-F51A-44E1-B0C8-223123E99050}" dt="2022-05-02T16:36:01.437" v="2431" actId="20577"/>
          <ac:spMkLst>
            <pc:docMk/>
            <pc:sldMk cId="0" sldId="275"/>
            <ac:spMk id="7" creationId="{D4515575-138C-4A7F-9F9E-40943105DF13}"/>
          </ac:spMkLst>
        </pc:spChg>
        <pc:spChg chg="mod">
          <ac:chgData name="Lukas Wallrich (Staff)" userId="74c9ee81-4c0d-413a-a571-5c8398ac27a1" providerId="ADAL" clId="{1DB81419-F51A-44E1-B0C8-223123E99050}" dt="2022-05-02T16:35:48.743" v="2430" actId="20577"/>
          <ac:spMkLst>
            <pc:docMk/>
            <pc:sldMk cId="0" sldId="275"/>
            <ac:spMk id="1159" creationId="{00000000-0000-0000-0000-000000000000}"/>
          </ac:spMkLst>
        </pc:spChg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0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4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5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6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7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8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9"/>
        </pc:sldMkLst>
      </pc:sldChg>
      <pc:sldChg chg="del">
        <pc:chgData name="Lukas Wallrich (Staff)" userId="74c9ee81-4c0d-413a-a571-5c8398ac27a1" providerId="ADAL" clId="{1DB81419-F51A-44E1-B0C8-223123E99050}" dt="2022-05-02T20:28:17.988" v="4614" actId="47"/>
        <pc:sldMkLst>
          <pc:docMk/>
          <pc:sldMk cId="0" sldId="327"/>
        </pc:sldMkLst>
      </pc:sldChg>
      <pc:sldChg chg="modSp mod">
        <pc:chgData name="Lukas Wallrich (Staff)" userId="74c9ee81-4c0d-413a-a571-5c8398ac27a1" providerId="ADAL" clId="{1DB81419-F51A-44E1-B0C8-223123E99050}" dt="2022-05-02T14:39:15.938" v="1197" actId="207"/>
        <pc:sldMkLst>
          <pc:docMk/>
          <pc:sldMk cId="1581449599" sldId="328"/>
        </pc:sldMkLst>
        <pc:spChg chg="mod">
          <ac:chgData name="Lukas Wallrich (Staff)" userId="74c9ee81-4c0d-413a-a571-5c8398ac27a1" providerId="ADAL" clId="{1DB81419-F51A-44E1-B0C8-223123E99050}" dt="2022-05-02T14:38:18.194" v="1187" actId="1076"/>
          <ac:spMkLst>
            <pc:docMk/>
            <pc:sldMk cId="1581449599" sldId="328"/>
            <ac:spMk id="286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4:39:15.938" v="1197" actId="207"/>
          <ac:spMkLst>
            <pc:docMk/>
            <pc:sldMk cId="1581449599" sldId="328"/>
            <ac:spMk id="287" creationId="{00000000-0000-0000-0000-000000000000}"/>
          </ac:spMkLst>
        </pc:spChg>
      </pc:sldChg>
      <pc:sldChg chg="addSp delSp modSp add del mod">
        <pc:chgData name="Lukas Wallrich (Staff)" userId="74c9ee81-4c0d-413a-a571-5c8398ac27a1" providerId="ADAL" clId="{1DB81419-F51A-44E1-B0C8-223123E99050}" dt="2022-05-02T16:44:36.350" v="2705" actId="1076"/>
        <pc:sldMkLst>
          <pc:docMk/>
          <pc:sldMk cId="1863548096" sldId="330"/>
        </pc:sldMkLst>
        <pc:spChg chg="add mod">
          <ac:chgData name="Lukas Wallrich (Staff)" userId="74c9ee81-4c0d-413a-a571-5c8398ac27a1" providerId="ADAL" clId="{1DB81419-F51A-44E1-B0C8-223123E99050}" dt="2022-05-02T16:44:36.350" v="2705" actId="1076"/>
          <ac:spMkLst>
            <pc:docMk/>
            <pc:sldMk cId="1863548096" sldId="330"/>
            <ac:spMk id="12" creationId="{52C6815D-FB11-445C-9B4B-D141704B1133}"/>
          </ac:spMkLst>
        </pc:spChg>
        <pc:spChg chg="mod">
          <ac:chgData name="Lukas Wallrich (Staff)" userId="74c9ee81-4c0d-413a-a571-5c8398ac27a1" providerId="ADAL" clId="{1DB81419-F51A-44E1-B0C8-223123E99050}" dt="2022-05-02T16:10:05.125" v="2002" actId="1076"/>
          <ac:spMkLst>
            <pc:docMk/>
            <pc:sldMk cId="1863548096" sldId="330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10:13.213" v="2006" actId="14100"/>
          <ac:spMkLst>
            <pc:docMk/>
            <pc:sldMk cId="1863548096" sldId="330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36:28.261" v="2448"/>
          <ac:spMkLst>
            <pc:docMk/>
            <pc:sldMk cId="1863548096" sldId="330"/>
            <ac:spMk id="1306" creationId="{00000000-0000-0000-0000-000000000000}"/>
          </ac:spMkLst>
        </pc:spChg>
        <pc:picChg chg="del">
          <ac:chgData name="Lukas Wallrich (Staff)" userId="74c9ee81-4c0d-413a-a571-5c8398ac27a1" providerId="ADAL" clId="{1DB81419-F51A-44E1-B0C8-223123E99050}" dt="2022-05-02T16:09:53.067" v="1969" actId="478"/>
          <ac:picMkLst>
            <pc:docMk/>
            <pc:sldMk cId="1863548096" sldId="330"/>
            <ac:picMk id="3" creationId="{2B2E447F-5849-49E5-AB5E-E26FFBA8393F}"/>
          </ac:picMkLst>
        </pc:picChg>
        <pc:picChg chg="add del mod modCrop">
          <ac:chgData name="Lukas Wallrich (Staff)" userId="74c9ee81-4c0d-413a-a571-5c8398ac27a1" providerId="ADAL" clId="{1DB81419-F51A-44E1-B0C8-223123E99050}" dt="2022-05-02T16:39:53.375" v="2449" actId="478"/>
          <ac:picMkLst>
            <pc:docMk/>
            <pc:sldMk cId="1863548096" sldId="330"/>
            <ac:picMk id="4" creationId="{5260BBCA-E0A6-4418-9F38-4556FCD0429F}"/>
          </ac:picMkLst>
        </pc:picChg>
        <pc:picChg chg="add del mod ord modCrop">
          <ac:chgData name="Lukas Wallrich (Staff)" userId="74c9ee81-4c0d-413a-a571-5c8398ac27a1" providerId="ADAL" clId="{1DB81419-F51A-44E1-B0C8-223123E99050}" dt="2022-05-02T16:44:07.270" v="2696" actId="478"/>
          <ac:picMkLst>
            <pc:docMk/>
            <pc:sldMk cId="1863548096" sldId="330"/>
            <ac:picMk id="9" creationId="{76D3B701-833E-4E07-A879-6A507F74AD9A}"/>
          </ac:picMkLst>
        </pc:picChg>
        <pc:picChg chg="add mod ord">
          <ac:chgData name="Lukas Wallrich (Staff)" userId="74c9ee81-4c0d-413a-a571-5c8398ac27a1" providerId="ADAL" clId="{1DB81419-F51A-44E1-B0C8-223123E99050}" dt="2022-05-02T16:44:15.855" v="2700" actId="167"/>
          <ac:picMkLst>
            <pc:docMk/>
            <pc:sldMk cId="1863548096" sldId="330"/>
            <ac:picMk id="11" creationId="{20757B83-1A8A-466E-921F-2688AC79DE76}"/>
          </ac:picMkLst>
        </pc:picChg>
        <pc:inkChg chg="add mod">
          <ac:chgData name="Lukas Wallrich (Staff)" userId="74c9ee81-4c0d-413a-a571-5c8398ac27a1" providerId="ADAL" clId="{1DB81419-F51A-44E1-B0C8-223123E99050}" dt="2022-05-02T16:44:21.454" v="2702" actId="1076"/>
          <ac:inkMkLst>
            <pc:docMk/>
            <pc:sldMk cId="1863548096" sldId="330"/>
            <ac:inkMk id="5" creationId="{A9CBD2D4-1A3B-4102-9C9C-7D5270C0F653}"/>
          </ac:inkMkLst>
        </pc:inkChg>
        <pc:inkChg chg="add del mod">
          <ac:chgData name="Lukas Wallrich (Staff)" userId="74c9ee81-4c0d-413a-a571-5c8398ac27a1" providerId="ADAL" clId="{1DB81419-F51A-44E1-B0C8-223123E99050}" dt="2022-05-02T16:40:18.629" v="2458" actId="478"/>
          <ac:inkMkLst>
            <pc:docMk/>
            <pc:sldMk cId="1863548096" sldId="330"/>
            <ac:inkMk id="6" creationId="{2A436626-3775-453F-885A-B02D46EE448A}"/>
          </ac:inkMkLst>
        </pc:inkChg>
        <pc:inkChg chg="add mod">
          <ac:chgData name="Lukas Wallrich (Staff)" userId="74c9ee81-4c0d-413a-a571-5c8398ac27a1" providerId="ADAL" clId="{1DB81419-F51A-44E1-B0C8-223123E99050}" dt="2022-05-02T16:44:18.686" v="2701" actId="1076"/>
          <ac:inkMkLst>
            <pc:docMk/>
            <pc:sldMk cId="1863548096" sldId="330"/>
            <ac:inkMk id="7" creationId="{5FF23A0F-1BB8-4AA6-BC91-68EB8C47838D}"/>
          </ac:inkMkLst>
        </pc:inkChg>
        <pc:inkChg chg="add mod">
          <ac:chgData name="Lukas Wallrich (Staff)" userId="74c9ee81-4c0d-413a-a571-5c8398ac27a1" providerId="ADAL" clId="{1DB81419-F51A-44E1-B0C8-223123E99050}" dt="2022-05-02T16:44:28.870" v="2704" actId="14100"/>
          <ac:inkMkLst>
            <pc:docMk/>
            <pc:sldMk cId="1863548096" sldId="330"/>
            <ac:inkMk id="17" creationId="{3B455F88-0412-495E-ACD6-D9234DEBB860}"/>
          </ac:inkMkLst>
        </pc:inkChg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477602409" sldId="331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463783875" sldId="332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371489283" sldId="333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508919106" sldId="334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07207436" sldId="336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894502988" sldId="337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100040237" sldId="338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4251423647" sldId="339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395653797" sldId="340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4155191247" sldId="341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295283224" sldId="342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258173353" sldId="343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629714245" sldId="344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378219844" sldId="346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965346248" sldId="347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55453551" sldId="348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384924014" sldId="349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187805502" sldId="351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619207412" sldId="353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278291770" sldId="354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875694175" sldId="355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622268614" sldId="357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4086508968" sldId="359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3697211" sldId="360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512204613" sldId="361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679785536" sldId="362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4140683110" sldId="363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709710432" sldId="365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287994685" sldId="367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919532190" sldId="368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423021296" sldId="369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197155165" sldId="371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049454557" sldId="372"/>
        </pc:sldMkLst>
      </pc:sldChg>
      <pc:sldChg chg="new del">
        <pc:chgData name="Lukas Wallrich (Staff)" userId="74c9ee81-4c0d-413a-a571-5c8398ac27a1" providerId="ADAL" clId="{1DB81419-F51A-44E1-B0C8-223123E99050}" dt="2022-05-01T15:28:15.219" v="100" actId="47"/>
        <pc:sldMkLst>
          <pc:docMk/>
          <pc:sldMk cId="2214111962" sldId="373"/>
        </pc:sldMkLst>
      </pc:sldChg>
      <pc:sldChg chg="modSp new mod">
        <pc:chgData name="Lukas Wallrich (Staff)" userId="74c9ee81-4c0d-413a-a571-5c8398ac27a1" providerId="ADAL" clId="{1DB81419-F51A-44E1-B0C8-223123E99050}" dt="2022-05-02T14:24:40.567" v="481" actId="20577"/>
        <pc:sldMkLst>
          <pc:docMk/>
          <pc:sldMk cId="3864331476" sldId="373"/>
        </pc:sldMkLst>
        <pc:spChg chg="mod">
          <ac:chgData name="Lukas Wallrich (Staff)" userId="74c9ee81-4c0d-413a-a571-5c8398ac27a1" providerId="ADAL" clId="{1DB81419-F51A-44E1-B0C8-223123E99050}" dt="2022-05-02T14:22:27.096" v="191" actId="20577"/>
          <ac:spMkLst>
            <pc:docMk/>
            <pc:sldMk cId="3864331476" sldId="373"/>
            <ac:spMk id="2" creationId="{AA022FEF-D746-47B2-B016-512D1D1DBDAC}"/>
          </ac:spMkLst>
        </pc:spChg>
        <pc:spChg chg="mod">
          <ac:chgData name="Lukas Wallrich (Staff)" userId="74c9ee81-4c0d-413a-a571-5c8398ac27a1" providerId="ADAL" clId="{1DB81419-F51A-44E1-B0C8-223123E99050}" dt="2022-05-02T14:24:40.567" v="481" actId="20577"/>
          <ac:spMkLst>
            <pc:docMk/>
            <pc:sldMk cId="3864331476" sldId="373"/>
            <ac:spMk id="3" creationId="{5F0AD264-3FA7-4386-9F51-E1B80A6C7526}"/>
          </ac:spMkLst>
        </pc:spChg>
      </pc:sldChg>
      <pc:sldChg chg="modSp add mod ord">
        <pc:chgData name="Lukas Wallrich (Staff)" userId="74c9ee81-4c0d-413a-a571-5c8398ac27a1" providerId="ADAL" clId="{1DB81419-F51A-44E1-B0C8-223123E99050}" dt="2022-05-02T15:53:57.349" v="1692" actId="20577"/>
        <pc:sldMkLst>
          <pc:docMk/>
          <pc:sldMk cId="3610545677" sldId="374"/>
        </pc:sldMkLst>
        <pc:spChg chg="mod">
          <ac:chgData name="Lukas Wallrich (Staff)" userId="74c9ee81-4c0d-413a-a571-5c8398ac27a1" providerId="ADAL" clId="{1DB81419-F51A-44E1-B0C8-223123E99050}" dt="2022-05-02T15:53:57.349" v="1692" actId="20577"/>
          <ac:spMkLst>
            <pc:docMk/>
            <pc:sldMk cId="3610545677" sldId="374"/>
            <ac:spMk id="240" creationId="{00000000-0000-0000-0000-000000000000}"/>
          </ac:spMkLst>
        </pc:spChg>
      </pc:sldChg>
      <pc:sldChg chg="new del">
        <pc:chgData name="Lukas Wallrich (Staff)" userId="74c9ee81-4c0d-413a-a571-5c8398ac27a1" providerId="ADAL" clId="{1DB81419-F51A-44E1-B0C8-223123E99050}" dt="2022-05-02T14:42:03.130" v="1256" actId="47"/>
        <pc:sldMkLst>
          <pc:docMk/>
          <pc:sldMk cId="1332787269" sldId="375"/>
        </pc:sldMkLst>
      </pc:sldChg>
      <pc:sldChg chg="addSp delSp modSp add mod ord">
        <pc:chgData name="Lukas Wallrich (Staff)" userId="74c9ee81-4c0d-413a-a571-5c8398ac27a1" providerId="ADAL" clId="{1DB81419-F51A-44E1-B0C8-223123E99050}" dt="2022-05-02T15:53:39.032" v="1691" actId="120"/>
        <pc:sldMkLst>
          <pc:docMk/>
          <pc:sldMk cId="1526546094" sldId="376"/>
        </pc:sldMkLst>
        <pc:spChg chg="add del mod">
          <ac:chgData name="Lukas Wallrich (Staff)" userId="74c9ee81-4c0d-413a-a571-5c8398ac27a1" providerId="ADAL" clId="{1DB81419-F51A-44E1-B0C8-223123E99050}" dt="2022-05-02T15:53:04.099" v="1605" actId="478"/>
          <ac:spMkLst>
            <pc:docMk/>
            <pc:sldMk cId="1526546094" sldId="376"/>
            <ac:spMk id="2" creationId="{841592F2-AEAF-40C3-B85C-F5045714D8CD}"/>
          </ac:spMkLst>
        </pc:spChg>
        <pc:spChg chg="add mod">
          <ac:chgData name="Lukas Wallrich (Staff)" userId="74c9ee81-4c0d-413a-a571-5c8398ac27a1" providerId="ADAL" clId="{1DB81419-F51A-44E1-B0C8-223123E99050}" dt="2022-05-02T15:53:39.032" v="1691" actId="120"/>
          <ac:spMkLst>
            <pc:docMk/>
            <pc:sldMk cId="1526546094" sldId="376"/>
            <ac:spMk id="3" creationId="{4C51B201-0EAA-4149-B708-D8D1AD0CA03B}"/>
          </ac:spMkLst>
        </pc:spChg>
        <pc:spChg chg="mod">
          <ac:chgData name="Lukas Wallrich (Staff)" userId="74c9ee81-4c0d-413a-a571-5c8398ac27a1" providerId="ADAL" clId="{1DB81419-F51A-44E1-B0C8-223123E99050}" dt="2022-05-02T15:49:42.813" v="1566" actId="20577"/>
          <ac:spMkLst>
            <pc:docMk/>
            <pc:sldMk cId="1526546094" sldId="376"/>
            <ac:spMk id="286" creationId="{00000000-0000-0000-0000-000000000000}"/>
          </ac:spMkLst>
        </pc:spChg>
        <pc:spChg chg="del mod">
          <ac:chgData name="Lukas Wallrich (Staff)" userId="74c9ee81-4c0d-413a-a571-5c8398ac27a1" providerId="ADAL" clId="{1DB81419-F51A-44E1-B0C8-223123E99050}" dt="2022-05-02T15:49:45.984" v="1567" actId="478"/>
          <ac:spMkLst>
            <pc:docMk/>
            <pc:sldMk cId="1526546094" sldId="376"/>
            <ac:spMk id="287" creationId="{00000000-0000-0000-0000-000000000000}"/>
          </ac:spMkLst>
        </pc:spChg>
        <pc:picChg chg="add mod">
          <ac:chgData name="Lukas Wallrich (Staff)" userId="74c9ee81-4c0d-413a-a571-5c8398ac27a1" providerId="ADAL" clId="{1DB81419-F51A-44E1-B0C8-223123E99050}" dt="2022-05-02T15:53:10.619" v="1606" actId="1076"/>
          <ac:picMkLst>
            <pc:docMk/>
            <pc:sldMk cId="1526546094" sldId="376"/>
            <ac:picMk id="6" creationId="{EEB4FA5B-65A0-4E69-8DDC-1DCB467637BD}"/>
          </ac:picMkLst>
        </pc:picChg>
        <pc:picChg chg="add mod">
          <ac:chgData name="Lukas Wallrich (Staff)" userId="74c9ee81-4c0d-413a-a571-5c8398ac27a1" providerId="ADAL" clId="{1DB81419-F51A-44E1-B0C8-223123E99050}" dt="2022-05-02T15:51:52.899" v="1598" actId="1037"/>
          <ac:picMkLst>
            <pc:docMk/>
            <pc:sldMk cId="1526546094" sldId="376"/>
            <ac:picMk id="7" creationId="{15FBB559-C3FF-4015-9869-2D28789BCD71}"/>
          </ac:picMkLst>
        </pc:picChg>
        <pc:picChg chg="add mod">
          <ac:chgData name="Lukas Wallrich (Staff)" userId="74c9ee81-4c0d-413a-a571-5c8398ac27a1" providerId="ADAL" clId="{1DB81419-F51A-44E1-B0C8-223123E99050}" dt="2022-05-02T15:53:13.012" v="1607" actId="1076"/>
          <ac:picMkLst>
            <pc:docMk/>
            <pc:sldMk cId="1526546094" sldId="376"/>
            <ac:picMk id="8" creationId="{74486990-2738-4E2A-BC8D-83513CB46A7D}"/>
          </ac:picMkLst>
        </pc:picChg>
        <pc:picChg chg="add mod">
          <ac:chgData name="Lukas Wallrich (Staff)" userId="74c9ee81-4c0d-413a-a571-5c8398ac27a1" providerId="ADAL" clId="{1DB81419-F51A-44E1-B0C8-223123E99050}" dt="2022-05-02T15:51:39.644" v="1589" actId="732"/>
          <ac:picMkLst>
            <pc:docMk/>
            <pc:sldMk cId="1526546094" sldId="376"/>
            <ac:picMk id="1026" creationId="{BD250AB5-96B3-4069-BDD3-E88333CE120D}"/>
          </ac:picMkLst>
        </pc:picChg>
      </pc:sldChg>
      <pc:sldChg chg="addSp modSp new mod ord modAnim">
        <pc:chgData name="Lukas Wallrich (Staff)" userId="74c9ee81-4c0d-413a-a571-5c8398ac27a1" providerId="ADAL" clId="{1DB81419-F51A-44E1-B0C8-223123E99050}" dt="2022-05-02T16:51:50.531" v="3080"/>
        <pc:sldMkLst>
          <pc:docMk/>
          <pc:sldMk cId="1656316611" sldId="377"/>
        </pc:sldMkLst>
        <pc:spChg chg="mod">
          <ac:chgData name="Lukas Wallrich (Staff)" userId="74c9ee81-4c0d-413a-a571-5c8398ac27a1" providerId="ADAL" clId="{1DB81419-F51A-44E1-B0C8-223123E99050}" dt="2022-05-02T16:48:49.270" v="2994" actId="20577"/>
          <ac:spMkLst>
            <pc:docMk/>
            <pc:sldMk cId="1656316611" sldId="377"/>
            <ac:spMk id="2" creationId="{3473DCD8-DEB1-4870-AA07-EF4EB7E3C6AE}"/>
          </ac:spMkLst>
        </pc:spChg>
        <pc:spChg chg="mod">
          <ac:chgData name="Lukas Wallrich (Staff)" userId="74c9ee81-4c0d-413a-a571-5c8398ac27a1" providerId="ADAL" clId="{1DB81419-F51A-44E1-B0C8-223123E99050}" dt="2022-05-02T16:51:35.918" v="3079" actId="207"/>
          <ac:spMkLst>
            <pc:docMk/>
            <pc:sldMk cId="1656316611" sldId="377"/>
            <ac:spMk id="3" creationId="{D25E0815-6A73-45ED-B7BF-1610920BC1E1}"/>
          </ac:spMkLst>
        </pc:spChg>
        <pc:spChg chg="add mod">
          <ac:chgData name="Lukas Wallrich (Staff)" userId="74c9ee81-4c0d-413a-a571-5c8398ac27a1" providerId="ADAL" clId="{1DB81419-F51A-44E1-B0C8-223123E99050}" dt="2022-05-02T16:06:55.189" v="1934" actId="14100"/>
          <ac:spMkLst>
            <pc:docMk/>
            <pc:sldMk cId="1656316611" sldId="377"/>
            <ac:spMk id="4" creationId="{43051A50-EEEA-497B-81B0-0C8AC77996F3}"/>
          </ac:spMkLst>
        </pc:spChg>
        <pc:spChg chg="add mod">
          <ac:chgData name="Lukas Wallrich (Staff)" userId="74c9ee81-4c0d-413a-a571-5c8398ac27a1" providerId="ADAL" clId="{1DB81419-F51A-44E1-B0C8-223123E99050}" dt="2022-05-02T16:06:01.212" v="1852" actId="1076"/>
          <ac:spMkLst>
            <pc:docMk/>
            <pc:sldMk cId="1656316611" sldId="377"/>
            <ac:spMk id="5" creationId="{86EA9989-2665-43A3-9801-200F8A41D3F0}"/>
          </ac:spMkLst>
        </pc:spChg>
        <pc:spChg chg="add mod">
          <ac:chgData name="Lukas Wallrich (Staff)" userId="74c9ee81-4c0d-413a-a571-5c8398ac27a1" providerId="ADAL" clId="{1DB81419-F51A-44E1-B0C8-223123E99050}" dt="2022-05-02T16:51:30.543" v="3078" actId="242"/>
          <ac:spMkLst>
            <pc:docMk/>
            <pc:sldMk cId="1656316611" sldId="377"/>
            <ac:spMk id="6" creationId="{AA425B0C-A338-421D-BBCC-5BAE23165DC8}"/>
          </ac:spMkLst>
        </pc:spChg>
      </pc:sldChg>
      <pc:sldChg chg="modSp add mod ord">
        <pc:chgData name="Lukas Wallrich (Staff)" userId="74c9ee81-4c0d-413a-a571-5c8398ac27a1" providerId="ADAL" clId="{1DB81419-F51A-44E1-B0C8-223123E99050}" dt="2022-05-02T16:50:30.504" v="3060" actId="20577"/>
        <pc:sldMkLst>
          <pc:docMk/>
          <pc:sldMk cId="842871888" sldId="378"/>
        </pc:sldMkLst>
        <pc:spChg chg="mod">
          <ac:chgData name="Lukas Wallrich (Staff)" userId="74c9ee81-4c0d-413a-a571-5c8398ac27a1" providerId="ADAL" clId="{1DB81419-F51A-44E1-B0C8-223123E99050}" dt="2022-05-02T16:47:59.992" v="2969" actId="20577"/>
          <ac:spMkLst>
            <pc:docMk/>
            <pc:sldMk cId="842871888" sldId="378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50:30.504" v="3060" actId="20577"/>
          <ac:spMkLst>
            <pc:docMk/>
            <pc:sldMk cId="842871888" sldId="378"/>
            <ac:spMk id="1159" creationId="{00000000-0000-0000-0000-000000000000}"/>
          </ac:spMkLst>
        </pc:spChg>
      </pc:sldChg>
      <pc:sldChg chg="new del">
        <pc:chgData name="Lukas Wallrich (Staff)" userId="74c9ee81-4c0d-413a-a571-5c8398ac27a1" providerId="ADAL" clId="{1DB81419-F51A-44E1-B0C8-223123E99050}" dt="2022-05-02T16:24:14.391" v="2271" actId="47"/>
        <pc:sldMkLst>
          <pc:docMk/>
          <pc:sldMk cId="3624132801" sldId="378"/>
        </pc:sldMkLst>
      </pc:sldChg>
      <pc:sldChg chg="addSp delSp modSp new mod">
        <pc:chgData name="Lukas Wallrich (Staff)" userId="74c9ee81-4c0d-413a-a571-5c8398ac27a1" providerId="ADAL" clId="{1DB81419-F51A-44E1-B0C8-223123E99050}" dt="2022-05-02T16:34:45.397" v="2289" actId="1076"/>
        <pc:sldMkLst>
          <pc:docMk/>
          <pc:sldMk cId="3061512288" sldId="379"/>
        </pc:sldMkLst>
        <pc:spChg chg="del">
          <ac:chgData name="Lukas Wallrich (Staff)" userId="74c9ee81-4c0d-413a-a571-5c8398ac27a1" providerId="ADAL" clId="{1DB81419-F51A-44E1-B0C8-223123E99050}" dt="2022-05-02T16:33:44.122" v="2276" actId="478"/>
          <ac:spMkLst>
            <pc:docMk/>
            <pc:sldMk cId="3061512288" sldId="379"/>
            <ac:spMk id="2" creationId="{411853EB-B275-4A95-BE17-4E9143ED6A38}"/>
          </ac:spMkLst>
        </pc:spChg>
        <pc:spChg chg="del">
          <ac:chgData name="Lukas Wallrich (Staff)" userId="74c9ee81-4c0d-413a-a571-5c8398ac27a1" providerId="ADAL" clId="{1DB81419-F51A-44E1-B0C8-223123E99050}" dt="2022-05-02T16:33:44.122" v="2276" actId="478"/>
          <ac:spMkLst>
            <pc:docMk/>
            <pc:sldMk cId="3061512288" sldId="379"/>
            <ac:spMk id="3" creationId="{4ED7FF21-19B6-483B-BA2C-CF78C3444286}"/>
          </ac:spMkLst>
        </pc:spChg>
        <pc:picChg chg="add mod">
          <ac:chgData name="Lukas Wallrich (Staff)" userId="74c9ee81-4c0d-413a-a571-5c8398ac27a1" providerId="ADAL" clId="{1DB81419-F51A-44E1-B0C8-223123E99050}" dt="2022-05-02T16:34:45.397" v="2289" actId="1076"/>
          <ac:picMkLst>
            <pc:docMk/>
            <pc:sldMk cId="3061512288" sldId="379"/>
            <ac:picMk id="5" creationId="{E0F3176B-A9DD-4B3B-A47A-07856B00FF4C}"/>
          </ac:picMkLst>
        </pc:picChg>
        <pc:picChg chg="add mod">
          <ac:chgData name="Lukas Wallrich (Staff)" userId="74c9ee81-4c0d-413a-a571-5c8398ac27a1" providerId="ADAL" clId="{1DB81419-F51A-44E1-B0C8-223123E99050}" dt="2022-05-02T16:34:42.909" v="2288" actId="1076"/>
          <ac:picMkLst>
            <pc:docMk/>
            <pc:sldMk cId="3061512288" sldId="379"/>
            <ac:picMk id="7" creationId="{BED31636-C8CE-4894-90F1-891257A7031A}"/>
          </ac:picMkLst>
        </pc:picChg>
      </pc:sldChg>
      <pc:sldChg chg="modSp add mod ord">
        <pc:chgData name="Lukas Wallrich (Staff)" userId="74c9ee81-4c0d-413a-a571-5c8398ac27a1" providerId="ADAL" clId="{1DB81419-F51A-44E1-B0C8-223123E99050}" dt="2022-05-02T16:47:56.602" v="2968" actId="20577"/>
        <pc:sldMkLst>
          <pc:docMk/>
          <pc:sldMk cId="4267998706" sldId="380"/>
        </pc:sldMkLst>
        <pc:spChg chg="mod">
          <ac:chgData name="Lukas Wallrich (Staff)" userId="74c9ee81-4c0d-413a-a571-5c8398ac27a1" providerId="ADAL" clId="{1DB81419-F51A-44E1-B0C8-223123E99050}" dt="2022-05-02T16:47:56.602" v="2968" actId="20577"/>
          <ac:spMkLst>
            <pc:docMk/>
            <pc:sldMk cId="4267998706" sldId="380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47:44.267" v="2967" actId="20577"/>
          <ac:spMkLst>
            <pc:docMk/>
            <pc:sldMk cId="4267998706" sldId="380"/>
            <ac:spMk id="1159" creationId="{00000000-0000-0000-0000-000000000000}"/>
          </ac:spMkLst>
        </pc:spChg>
      </pc:sldChg>
      <pc:sldChg chg="new del">
        <pc:chgData name="Lukas Wallrich (Staff)" userId="74c9ee81-4c0d-413a-a571-5c8398ac27a1" providerId="ADAL" clId="{1DB81419-F51A-44E1-B0C8-223123E99050}" dt="2022-05-02T16:40:46.901" v="2471" actId="47"/>
        <pc:sldMkLst>
          <pc:docMk/>
          <pc:sldMk cId="159962934" sldId="381"/>
        </pc:sldMkLst>
      </pc:sldChg>
      <pc:sldChg chg="addSp delSp modSp add mod">
        <pc:chgData name="Lukas Wallrich (Staff)" userId="74c9ee81-4c0d-413a-a571-5c8398ac27a1" providerId="ADAL" clId="{1DB81419-F51A-44E1-B0C8-223123E99050}" dt="2022-05-02T16:45:16.421" v="2711" actId="1076"/>
        <pc:sldMkLst>
          <pc:docMk/>
          <pc:sldMk cId="3854636976" sldId="382"/>
        </pc:sldMkLst>
        <pc:spChg chg="add del mod">
          <ac:chgData name="Lukas Wallrich (Staff)" userId="74c9ee81-4c0d-413a-a571-5c8398ac27a1" providerId="ADAL" clId="{1DB81419-F51A-44E1-B0C8-223123E99050}" dt="2022-05-02T16:41:12.885" v="2503" actId="478"/>
          <ac:spMkLst>
            <pc:docMk/>
            <pc:sldMk cId="3854636976" sldId="382"/>
            <ac:spMk id="10" creationId="{FBC41864-7472-429F-AC7F-6C5E2F03E587}"/>
          </ac:spMkLst>
        </pc:spChg>
        <pc:spChg chg="add del mod">
          <ac:chgData name="Lukas Wallrich (Staff)" userId="74c9ee81-4c0d-413a-a571-5c8398ac27a1" providerId="ADAL" clId="{1DB81419-F51A-44E1-B0C8-223123E99050}" dt="2022-05-02T16:41:12.885" v="2503" actId="478"/>
          <ac:spMkLst>
            <pc:docMk/>
            <pc:sldMk cId="3854636976" sldId="382"/>
            <ac:spMk id="11" creationId="{E3A8EAB5-47E3-48CF-85DB-76C8A94AC215}"/>
          </ac:spMkLst>
        </pc:spChg>
        <pc:spChg chg="del">
          <ac:chgData name="Lukas Wallrich (Staff)" userId="74c9ee81-4c0d-413a-a571-5c8398ac27a1" providerId="ADAL" clId="{1DB81419-F51A-44E1-B0C8-223123E99050}" dt="2022-05-02T16:45:12.479" v="2710" actId="478"/>
          <ac:spMkLst>
            <pc:docMk/>
            <pc:sldMk cId="3854636976" sldId="382"/>
            <ac:spMk id="12" creationId="{52C6815D-FB11-445C-9B4B-D141704B1133}"/>
          </ac:spMkLst>
        </pc:spChg>
        <pc:spChg chg="add mod">
          <ac:chgData name="Lukas Wallrich (Staff)" userId="74c9ee81-4c0d-413a-a571-5c8398ac27a1" providerId="ADAL" clId="{1DB81419-F51A-44E1-B0C8-223123E99050}" dt="2022-05-02T16:44:42.270" v="2706" actId="1076"/>
          <ac:spMkLst>
            <pc:docMk/>
            <pc:sldMk cId="3854636976" sldId="382"/>
            <ac:spMk id="13" creationId="{117EAEDA-FD59-42D4-A1FF-6E9AB83E8F5B}"/>
          </ac:spMkLst>
        </pc:spChg>
        <pc:spChg chg="mod">
          <ac:chgData name="Lukas Wallrich (Staff)" userId="74c9ee81-4c0d-413a-a571-5c8398ac27a1" providerId="ADAL" clId="{1DB81419-F51A-44E1-B0C8-223123E99050}" dt="2022-05-02T16:40:54.500" v="2500" actId="27636"/>
          <ac:spMkLst>
            <pc:docMk/>
            <pc:sldMk cId="3854636976" sldId="382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43:19.014" v="2695" actId="1076"/>
          <ac:spMkLst>
            <pc:docMk/>
            <pc:sldMk cId="3854636976" sldId="38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43:19.014" v="2695" actId="1076"/>
          <ac:spMkLst>
            <pc:docMk/>
            <pc:sldMk cId="3854636976" sldId="382"/>
            <ac:spMk id="1306" creationId="{00000000-0000-0000-0000-000000000000}"/>
          </ac:spMkLst>
        </pc:spChg>
        <pc:picChg chg="add mod">
          <ac:chgData name="Lukas Wallrich (Staff)" userId="74c9ee81-4c0d-413a-a571-5c8398ac27a1" providerId="ADAL" clId="{1DB81419-F51A-44E1-B0C8-223123E99050}" dt="2022-05-02T16:45:16.421" v="2711" actId="1076"/>
          <ac:picMkLst>
            <pc:docMk/>
            <pc:sldMk cId="3854636976" sldId="382"/>
            <ac:picMk id="3" creationId="{F6729D2E-65AB-42F5-AE20-ECC7E8C6D75C}"/>
          </ac:picMkLst>
        </pc:picChg>
        <pc:picChg chg="del">
          <ac:chgData name="Lukas Wallrich (Staff)" userId="74c9ee81-4c0d-413a-a571-5c8398ac27a1" providerId="ADAL" clId="{1DB81419-F51A-44E1-B0C8-223123E99050}" dt="2022-05-02T16:41:04.357" v="2501" actId="478"/>
          <ac:picMkLst>
            <pc:docMk/>
            <pc:sldMk cId="3854636976" sldId="382"/>
            <ac:picMk id="9" creationId="{76D3B701-833E-4E07-A879-6A507F74AD9A}"/>
          </ac:picMkLst>
        </pc:picChg>
        <pc:inkChg chg="del">
          <ac:chgData name="Lukas Wallrich (Staff)" userId="74c9ee81-4c0d-413a-a571-5c8398ac27a1" providerId="ADAL" clId="{1DB81419-F51A-44E1-B0C8-223123E99050}" dt="2022-05-02T16:42:28.019" v="2619" actId="478"/>
          <ac:inkMkLst>
            <pc:docMk/>
            <pc:sldMk cId="3854636976" sldId="382"/>
            <ac:inkMk id="5" creationId="{A9CBD2D4-1A3B-4102-9C9C-7D5270C0F653}"/>
          </ac:inkMkLst>
        </pc:inkChg>
        <pc:inkChg chg="del">
          <ac:chgData name="Lukas Wallrich (Staff)" userId="74c9ee81-4c0d-413a-a571-5c8398ac27a1" providerId="ADAL" clId="{1DB81419-F51A-44E1-B0C8-223123E99050}" dt="2022-05-02T16:42:28.019" v="2619" actId="478"/>
          <ac:inkMkLst>
            <pc:docMk/>
            <pc:sldMk cId="3854636976" sldId="382"/>
            <ac:inkMk id="7" creationId="{5FF23A0F-1BB8-4AA6-BC91-68EB8C47838D}"/>
          </ac:inkMkLst>
        </pc:inkChg>
      </pc:sldChg>
      <pc:sldChg chg="modSp add mod ord">
        <pc:chgData name="Lukas Wallrich (Staff)" userId="74c9ee81-4c0d-413a-a571-5c8398ac27a1" providerId="ADAL" clId="{1DB81419-F51A-44E1-B0C8-223123E99050}" dt="2022-05-02T16:49:39.949" v="3029" actId="1076"/>
        <pc:sldMkLst>
          <pc:docMk/>
          <pc:sldMk cId="3606170663" sldId="383"/>
        </pc:sldMkLst>
        <pc:spChg chg="mod">
          <ac:chgData name="Lukas Wallrich (Staff)" userId="74c9ee81-4c0d-413a-a571-5c8398ac27a1" providerId="ADAL" clId="{1DB81419-F51A-44E1-B0C8-223123E99050}" dt="2022-05-02T16:49:00.378" v="3003" actId="20577"/>
          <ac:spMkLst>
            <pc:docMk/>
            <pc:sldMk cId="3606170663" sldId="383"/>
            <ac:spMk id="2" creationId="{3473DCD8-DEB1-4870-AA07-EF4EB7E3C6AE}"/>
          </ac:spMkLst>
        </pc:spChg>
        <pc:spChg chg="mod">
          <ac:chgData name="Lukas Wallrich (Staff)" userId="74c9ee81-4c0d-413a-a571-5c8398ac27a1" providerId="ADAL" clId="{1DB81419-F51A-44E1-B0C8-223123E99050}" dt="2022-05-02T16:49:04.341" v="3005" actId="20577"/>
          <ac:spMkLst>
            <pc:docMk/>
            <pc:sldMk cId="3606170663" sldId="383"/>
            <ac:spMk id="3" creationId="{D25E0815-6A73-45ED-B7BF-1610920BC1E1}"/>
          </ac:spMkLst>
        </pc:spChg>
        <pc:spChg chg="mod">
          <ac:chgData name="Lukas Wallrich (Staff)" userId="74c9ee81-4c0d-413a-a571-5c8398ac27a1" providerId="ADAL" clId="{1DB81419-F51A-44E1-B0C8-223123E99050}" dt="2022-05-02T16:49:39.949" v="3029" actId="1076"/>
          <ac:spMkLst>
            <pc:docMk/>
            <pc:sldMk cId="3606170663" sldId="383"/>
            <ac:spMk id="4" creationId="{43051A50-EEEA-497B-81B0-0C8AC77996F3}"/>
          </ac:spMkLst>
        </pc:spChg>
      </pc:sldChg>
      <pc:sldChg chg="addSp delSp modSp add mod ord">
        <pc:chgData name="Lukas Wallrich (Staff)" userId="74c9ee81-4c0d-413a-a571-5c8398ac27a1" providerId="ADAL" clId="{1DB81419-F51A-44E1-B0C8-223123E99050}" dt="2022-05-02T17:03:48.509" v="3127" actId="207"/>
        <pc:sldMkLst>
          <pc:docMk/>
          <pc:sldMk cId="877371542" sldId="384"/>
        </pc:sldMkLst>
        <pc:spChg chg="del">
          <ac:chgData name="Lukas Wallrich (Staff)" userId="74c9ee81-4c0d-413a-a571-5c8398ac27a1" providerId="ADAL" clId="{1DB81419-F51A-44E1-B0C8-223123E99050}" dt="2022-05-02T17:00:58.503" v="3108" actId="478"/>
          <ac:spMkLst>
            <pc:docMk/>
            <pc:sldMk cId="877371542" sldId="384"/>
            <ac:spMk id="12" creationId="{52C6815D-FB11-445C-9B4B-D141704B1133}"/>
          </ac:spMkLst>
        </pc:spChg>
        <pc:spChg chg="mod">
          <ac:chgData name="Lukas Wallrich (Staff)" userId="74c9ee81-4c0d-413a-a571-5c8398ac27a1" providerId="ADAL" clId="{1DB81419-F51A-44E1-B0C8-223123E99050}" dt="2022-05-02T17:00:24.010" v="3089" actId="20577"/>
          <ac:spMkLst>
            <pc:docMk/>
            <pc:sldMk cId="877371542" sldId="384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7:00:49.457" v="3106" actId="14100"/>
          <ac:spMkLst>
            <pc:docMk/>
            <pc:sldMk cId="877371542" sldId="384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7:03:48.509" v="3127" actId="207"/>
          <ac:spMkLst>
            <pc:docMk/>
            <pc:sldMk cId="877371542" sldId="384"/>
            <ac:spMk id="1306" creationId="{00000000-0000-0000-0000-000000000000}"/>
          </ac:spMkLst>
        </pc:spChg>
        <pc:picChg chg="add mod ord">
          <ac:chgData name="Lukas Wallrich (Staff)" userId="74c9ee81-4c0d-413a-a571-5c8398ac27a1" providerId="ADAL" clId="{1DB81419-F51A-44E1-B0C8-223123E99050}" dt="2022-05-02T17:01:28.264" v="3114" actId="167"/>
          <ac:picMkLst>
            <pc:docMk/>
            <pc:sldMk cId="877371542" sldId="384"/>
            <ac:picMk id="3" creationId="{26DA1AEF-4B0B-4E84-831B-AC70F5D0ADA3}"/>
          </ac:picMkLst>
        </pc:picChg>
        <pc:picChg chg="del mod">
          <ac:chgData name="Lukas Wallrich (Staff)" userId="74c9ee81-4c0d-413a-a571-5c8398ac27a1" providerId="ADAL" clId="{1DB81419-F51A-44E1-B0C8-223123E99050}" dt="2022-05-02T17:01:20.262" v="3110" actId="478"/>
          <ac:picMkLst>
            <pc:docMk/>
            <pc:sldMk cId="877371542" sldId="384"/>
            <ac:picMk id="11" creationId="{20757B83-1A8A-466E-921F-2688AC79DE76}"/>
          </ac:picMkLst>
        </pc:picChg>
        <pc:inkChg chg="mod">
          <ac:chgData name="Lukas Wallrich (Staff)" userId="74c9ee81-4c0d-413a-a571-5c8398ac27a1" providerId="ADAL" clId="{1DB81419-F51A-44E1-B0C8-223123E99050}" dt="2022-05-02T17:01:38.838" v="3118" actId="14100"/>
          <ac:inkMkLst>
            <pc:docMk/>
            <pc:sldMk cId="877371542" sldId="384"/>
            <ac:inkMk id="5" creationId="{A9CBD2D4-1A3B-4102-9C9C-7D5270C0F653}"/>
          </ac:inkMkLst>
        </pc:inkChg>
        <pc:inkChg chg="mod">
          <ac:chgData name="Lukas Wallrich (Staff)" userId="74c9ee81-4c0d-413a-a571-5c8398ac27a1" providerId="ADAL" clId="{1DB81419-F51A-44E1-B0C8-223123E99050}" dt="2022-05-02T17:01:32.109" v="3115" actId="1076"/>
          <ac:inkMkLst>
            <pc:docMk/>
            <pc:sldMk cId="877371542" sldId="384"/>
            <ac:inkMk id="7" creationId="{5FF23A0F-1BB8-4AA6-BC91-68EB8C47838D}"/>
          </ac:inkMkLst>
        </pc:inkChg>
        <pc:inkChg chg="mod">
          <ac:chgData name="Lukas Wallrich (Staff)" userId="74c9ee81-4c0d-413a-a571-5c8398ac27a1" providerId="ADAL" clId="{1DB81419-F51A-44E1-B0C8-223123E99050}" dt="2022-05-02T17:01:34.015" v="3116" actId="1076"/>
          <ac:inkMkLst>
            <pc:docMk/>
            <pc:sldMk cId="877371542" sldId="384"/>
            <ac:inkMk id="17" creationId="{3B455F88-0412-495E-ACD6-D9234DEBB860}"/>
          </ac:inkMkLst>
        </pc:inkChg>
      </pc:sldChg>
      <pc:sldChg chg="modSp new del mod">
        <pc:chgData name="Lukas Wallrich (Staff)" userId="74c9ee81-4c0d-413a-a571-5c8398ac27a1" providerId="ADAL" clId="{1DB81419-F51A-44E1-B0C8-223123E99050}" dt="2022-05-02T20:20:39.467" v="4466" actId="47"/>
        <pc:sldMkLst>
          <pc:docMk/>
          <pc:sldMk cId="2906002216" sldId="385"/>
        </pc:sldMkLst>
        <pc:spChg chg="mod">
          <ac:chgData name="Lukas Wallrich (Staff)" userId="74c9ee81-4c0d-413a-a571-5c8398ac27a1" providerId="ADAL" clId="{1DB81419-F51A-44E1-B0C8-223123E99050}" dt="2022-05-02T17:06:10.950" v="3172" actId="14100"/>
          <ac:spMkLst>
            <pc:docMk/>
            <pc:sldMk cId="2906002216" sldId="385"/>
            <ac:spMk id="2" creationId="{B8F9626C-51BB-484E-8295-242C5051C7AA}"/>
          </ac:spMkLst>
        </pc:spChg>
      </pc:sldChg>
      <pc:sldChg chg="delSp modSp add mod ord modClrScheme chgLayout">
        <pc:chgData name="Lukas Wallrich (Staff)" userId="74c9ee81-4c0d-413a-a571-5c8398ac27a1" providerId="ADAL" clId="{1DB81419-F51A-44E1-B0C8-223123E99050}" dt="2022-05-02T20:23:27.389" v="4597" actId="114"/>
        <pc:sldMkLst>
          <pc:docMk/>
          <pc:sldMk cId="1312649932" sldId="386"/>
        </pc:sldMkLst>
        <pc:spChg chg="del">
          <ac:chgData name="Lukas Wallrich (Staff)" userId="74c9ee81-4c0d-413a-a571-5c8398ac27a1" providerId="ADAL" clId="{1DB81419-F51A-44E1-B0C8-223123E99050}" dt="2022-05-02T17:53:04.277" v="3278" actId="478"/>
          <ac:spMkLst>
            <pc:docMk/>
            <pc:sldMk cId="1312649932" sldId="386"/>
            <ac:spMk id="7" creationId="{D4515575-138C-4A7F-9F9E-40943105DF13}"/>
          </ac:spMkLst>
        </pc:spChg>
        <pc:spChg chg="mod ord">
          <ac:chgData name="Lukas Wallrich (Staff)" userId="74c9ee81-4c0d-413a-a571-5c8398ac27a1" providerId="ADAL" clId="{1DB81419-F51A-44E1-B0C8-223123E99050}" dt="2022-05-02T20:05:59.938" v="4100" actId="1076"/>
          <ac:spMkLst>
            <pc:docMk/>
            <pc:sldMk cId="1312649932" sldId="386"/>
            <ac:spMk id="1158" creationId="{00000000-0000-0000-0000-000000000000}"/>
          </ac:spMkLst>
        </pc:spChg>
        <pc:spChg chg="mod ord">
          <ac:chgData name="Lukas Wallrich (Staff)" userId="74c9ee81-4c0d-413a-a571-5c8398ac27a1" providerId="ADAL" clId="{1DB81419-F51A-44E1-B0C8-223123E99050}" dt="2022-05-02T20:23:27.389" v="4597" actId="114"/>
          <ac:spMkLst>
            <pc:docMk/>
            <pc:sldMk cId="1312649932" sldId="386"/>
            <ac:spMk id="1159" creationId="{00000000-0000-0000-0000-000000000000}"/>
          </ac:spMkLst>
        </pc:spChg>
      </pc:sldChg>
      <pc:sldChg chg="addSp delSp modSp add mod">
        <pc:chgData name="Lukas Wallrich (Staff)" userId="74c9ee81-4c0d-413a-a571-5c8398ac27a1" providerId="ADAL" clId="{1DB81419-F51A-44E1-B0C8-223123E99050}" dt="2022-05-02T17:21:55.319" v="3246" actId="1076"/>
        <pc:sldMkLst>
          <pc:docMk/>
          <pc:sldMk cId="232525174" sldId="387"/>
        </pc:sldMkLst>
        <pc:spChg chg="mod">
          <ac:chgData name="Lukas Wallrich (Staff)" userId="74c9ee81-4c0d-413a-a571-5c8398ac27a1" providerId="ADAL" clId="{1DB81419-F51A-44E1-B0C8-223123E99050}" dt="2022-05-02T17:20:37.657" v="3233" actId="20577"/>
          <ac:spMkLst>
            <pc:docMk/>
            <pc:sldMk cId="232525174" sldId="387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7:21:12.521" v="3241" actId="207"/>
          <ac:spMkLst>
            <pc:docMk/>
            <pc:sldMk cId="232525174" sldId="387"/>
            <ac:spMk id="1306" creationId="{00000000-0000-0000-0000-000000000000}"/>
          </ac:spMkLst>
        </pc:spChg>
        <pc:picChg chg="del">
          <ac:chgData name="Lukas Wallrich (Staff)" userId="74c9ee81-4c0d-413a-a571-5c8398ac27a1" providerId="ADAL" clId="{1DB81419-F51A-44E1-B0C8-223123E99050}" dt="2022-05-02T17:21:16.936" v="3242" actId="478"/>
          <ac:picMkLst>
            <pc:docMk/>
            <pc:sldMk cId="232525174" sldId="387"/>
            <ac:picMk id="3" creationId="{26DA1AEF-4B0B-4E84-831B-AC70F5D0ADA3}"/>
          </ac:picMkLst>
        </pc:picChg>
        <pc:picChg chg="add mod">
          <ac:chgData name="Lukas Wallrich (Staff)" userId="74c9ee81-4c0d-413a-a571-5c8398ac27a1" providerId="ADAL" clId="{1DB81419-F51A-44E1-B0C8-223123E99050}" dt="2022-05-02T17:21:55.319" v="3246" actId="1076"/>
          <ac:picMkLst>
            <pc:docMk/>
            <pc:sldMk cId="232525174" sldId="387"/>
            <ac:picMk id="4" creationId="{DEE4A3AC-6622-41D8-868A-3D2FF194A0D7}"/>
          </ac:picMkLst>
        </pc:picChg>
        <pc:picChg chg="add mod">
          <ac:chgData name="Lukas Wallrich (Staff)" userId="74c9ee81-4c0d-413a-a571-5c8398ac27a1" providerId="ADAL" clId="{1DB81419-F51A-44E1-B0C8-223123E99050}" dt="2022-05-02T17:20:46.342" v="3236" actId="14100"/>
          <ac:picMkLst>
            <pc:docMk/>
            <pc:sldMk cId="232525174" sldId="387"/>
            <ac:picMk id="2050" creationId="{0C1C5500-C765-404F-9AD2-F430CF8E7318}"/>
          </ac:picMkLst>
        </pc:picChg>
        <pc:inkChg chg="del">
          <ac:chgData name="Lukas Wallrich (Staff)" userId="74c9ee81-4c0d-413a-a571-5c8398ac27a1" providerId="ADAL" clId="{1DB81419-F51A-44E1-B0C8-223123E99050}" dt="2022-05-02T17:21:16.936" v="3242" actId="478"/>
          <ac:inkMkLst>
            <pc:docMk/>
            <pc:sldMk cId="232525174" sldId="387"/>
            <ac:inkMk id="5" creationId="{A9CBD2D4-1A3B-4102-9C9C-7D5270C0F653}"/>
          </ac:inkMkLst>
        </pc:inkChg>
        <pc:inkChg chg="del">
          <ac:chgData name="Lukas Wallrich (Staff)" userId="74c9ee81-4c0d-413a-a571-5c8398ac27a1" providerId="ADAL" clId="{1DB81419-F51A-44E1-B0C8-223123E99050}" dt="2022-05-02T17:21:16.936" v="3242" actId="478"/>
          <ac:inkMkLst>
            <pc:docMk/>
            <pc:sldMk cId="232525174" sldId="387"/>
            <ac:inkMk id="7" creationId="{5FF23A0F-1BB8-4AA6-BC91-68EB8C47838D}"/>
          </ac:inkMkLst>
        </pc:inkChg>
        <pc:inkChg chg="del">
          <ac:chgData name="Lukas Wallrich (Staff)" userId="74c9ee81-4c0d-413a-a571-5c8398ac27a1" providerId="ADAL" clId="{1DB81419-F51A-44E1-B0C8-223123E99050}" dt="2022-05-02T17:21:16.936" v="3242" actId="478"/>
          <ac:inkMkLst>
            <pc:docMk/>
            <pc:sldMk cId="232525174" sldId="387"/>
            <ac:inkMk id="17" creationId="{3B455F88-0412-495E-ACD6-D9234DEBB860}"/>
          </ac:inkMkLst>
        </pc:inkChg>
      </pc:sldChg>
      <pc:sldChg chg="addSp delSp modSp new mod">
        <pc:chgData name="Lukas Wallrich (Staff)" userId="74c9ee81-4c0d-413a-a571-5c8398ac27a1" providerId="ADAL" clId="{1DB81419-F51A-44E1-B0C8-223123E99050}" dt="2022-05-02T19:15:39.768" v="3839" actId="21"/>
        <pc:sldMkLst>
          <pc:docMk/>
          <pc:sldMk cId="303989574" sldId="388"/>
        </pc:sldMkLst>
        <pc:spChg chg="mod">
          <ac:chgData name="Lukas Wallrich (Staff)" userId="74c9ee81-4c0d-413a-a571-5c8398ac27a1" providerId="ADAL" clId="{1DB81419-F51A-44E1-B0C8-223123E99050}" dt="2022-05-02T19:15:10.654" v="3827" actId="14100"/>
          <ac:spMkLst>
            <pc:docMk/>
            <pc:sldMk cId="303989574" sldId="388"/>
            <ac:spMk id="2" creationId="{437EA379-2CA7-466A-8257-4B965B175436}"/>
          </ac:spMkLst>
        </pc:spChg>
        <pc:spChg chg="mod">
          <ac:chgData name="Lukas Wallrich (Staff)" userId="74c9ee81-4c0d-413a-a571-5c8398ac27a1" providerId="ADAL" clId="{1DB81419-F51A-44E1-B0C8-223123E99050}" dt="2022-05-02T19:15:34.855" v="3837" actId="1076"/>
          <ac:spMkLst>
            <pc:docMk/>
            <pc:sldMk cId="303989574" sldId="388"/>
            <ac:spMk id="3" creationId="{67DA6F65-DC3D-4CBC-8E3D-F0C75ADF2732}"/>
          </ac:spMkLst>
        </pc:spChg>
        <pc:picChg chg="add del mod">
          <ac:chgData name="Lukas Wallrich (Staff)" userId="74c9ee81-4c0d-413a-a571-5c8398ac27a1" providerId="ADAL" clId="{1DB81419-F51A-44E1-B0C8-223123E99050}" dt="2022-05-02T19:15:39.768" v="3839" actId="21"/>
          <ac:picMkLst>
            <pc:docMk/>
            <pc:sldMk cId="303989574" sldId="388"/>
            <ac:picMk id="5" creationId="{D5315FA4-A1E2-4C98-9BA4-CD047B728254}"/>
          </ac:picMkLst>
        </pc:picChg>
      </pc:sldChg>
      <pc:sldChg chg="addSp delSp modSp new mod">
        <pc:chgData name="Lukas Wallrich (Staff)" userId="74c9ee81-4c0d-413a-a571-5c8398ac27a1" providerId="ADAL" clId="{1DB81419-F51A-44E1-B0C8-223123E99050}" dt="2022-05-02T19:18:36.215" v="3858" actId="1076"/>
        <pc:sldMkLst>
          <pc:docMk/>
          <pc:sldMk cId="638716161" sldId="389"/>
        </pc:sldMkLst>
        <pc:spChg chg="del">
          <ac:chgData name="Lukas Wallrich (Staff)" userId="74c9ee81-4c0d-413a-a571-5c8398ac27a1" providerId="ADAL" clId="{1DB81419-F51A-44E1-B0C8-223123E99050}" dt="2022-05-02T19:15:45.697" v="3840" actId="478"/>
          <ac:spMkLst>
            <pc:docMk/>
            <pc:sldMk cId="638716161" sldId="389"/>
            <ac:spMk id="2" creationId="{934CDD77-166C-4B72-90BE-93896982F3C3}"/>
          </ac:spMkLst>
        </pc:spChg>
        <pc:spChg chg="del">
          <ac:chgData name="Lukas Wallrich (Staff)" userId="74c9ee81-4c0d-413a-a571-5c8398ac27a1" providerId="ADAL" clId="{1DB81419-F51A-44E1-B0C8-223123E99050}" dt="2022-05-02T19:15:45.697" v="3840" actId="478"/>
          <ac:spMkLst>
            <pc:docMk/>
            <pc:sldMk cId="638716161" sldId="389"/>
            <ac:spMk id="3" creationId="{AF3083FC-53C4-4CB0-B366-3F83665F551C}"/>
          </ac:spMkLst>
        </pc:spChg>
        <pc:picChg chg="add del mod">
          <ac:chgData name="Lukas Wallrich (Staff)" userId="74c9ee81-4c0d-413a-a571-5c8398ac27a1" providerId="ADAL" clId="{1DB81419-F51A-44E1-B0C8-223123E99050}" dt="2022-05-02T19:18:26.791" v="3852" actId="478"/>
          <ac:picMkLst>
            <pc:docMk/>
            <pc:sldMk cId="638716161" sldId="389"/>
            <ac:picMk id="4" creationId="{212C9234-037D-4B9E-9C1F-44ECE61D52F9}"/>
          </ac:picMkLst>
        </pc:picChg>
        <pc:picChg chg="add mod">
          <ac:chgData name="Lukas Wallrich (Staff)" userId="74c9ee81-4c0d-413a-a571-5c8398ac27a1" providerId="ADAL" clId="{1DB81419-F51A-44E1-B0C8-223123E99050}" dt="2022-05-02T19:18:36.215" v="3858" actId="1076"/>
          <ac:picMkLst>
            <pc:docMk/>
            <pc:sldMk cId="638716161" sldId="389"/>
            <ac:picMk id="6" creationId="{695F7CBF-7C76-42E0-8FE1-2F0076FC278D}"/>
          </ac:picMkLst>
        </pc:picChg>
      </pc:sldChg>
      <pc:sldChg chg="modSp add mod ord">
        <pc:chgData name="Lukas Wallrich (Staff)" userId="74c9ee81-4c0d-413a-a571-5c8398ac27a1" providerId="ADAL" clId="{1DB81419-F51A-44E1-B0C8-223123E99050}" dt="2022-05-02T20:05:44.468" v="4097" actId="20577"/>
        <pc:sldMkLst>
          <pc:docMk/>
          <pc:sldMk cId="1129854859" sldId="390"/>
        </pc:sldMkLst>
        <pc:spChg chg="mod">
          <ac:chgData name="Lukas Wallrich (Staff)" userId="74c9ee81-4c0d-413a-a571-5c8398ac27a1" providerId="ADAL" clId="{1DB81419-F51A-44E1-B0C8-223123E99050}" dt="2022-05-02T20:05:44.468" v="4097" actId="20577"/>
          <ac:spMkLst>
            <pc:docMk/>
            <pc:sldMk cId="1129854859" sldId="390"/>
            <ac:spMk id="7" creationId="{D4515575-138C-4A7F-9F9E-40943105DF13}"/>
          </ac:spMkLst>
        </pc:spChg>
        <pc:spChg chg="mod">
          <ac:chgData name="Lukas Wallrich (Staff)" userId="74c9ee81-4c0d-413a-a571-5c8398ac27a1" providerId="ADAL" clId="{1DB81419-F51A-44E1-B0C8-223123E99050}" dt="2022-05-02T20:05:20.447" v="4060" actId="1076"/>
          <ac:spMkLst>
            <pc:docMk/>
            <pc:sldMk cId="1129854859" sldId="390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20:05:31.703" v="4094" actId="20577"/>
          <ac:spMkLst>
            <pc:docMk/>
            <pc:sldMk cId="1129854859" sldId="390"/>
            <ac:spMk id="1159" creationId="{00000000-0000-0000-0000-000000000000}"/>
          </ac:spMkLst>
        </pc:spChg>
      </pc:sldChg>
      <pc:sldChg chg="new del">
        <pc:chgData name="Lukas Wallrich (Staff)" userId="74c9ee81-4c0d-413a-a571-5c8398ac27a1" providerId="ADAL" clId="{1DB81419-F51A-44E1-B0C8-223123E99050}" dt="2022-05-02T20:20:39.467" v="4466" actId="47"/>
        <pc:sldMkLst>
          <pc:docMk/>
          <pc:sldMk cId="3054027621" sldId="391"/>
        </pc:sldMkLst>
      </pc:sldChg>
      <pc:sldChg chg="addSp delSp modSp add mod ord">
        <pc:chgData name="Lukas Wallrich (Staff)" userId="74c9ee81-4c0d-413a-a571-5c8398ac27a1" providerId="ADAL" clId="{1DB81419-F51A-44E1-B0C8-223123E99050}" dt="2022-05-02T20:19:18.609" v="4456" actId="20577"/>
        <pc:sldMkLst>
          <pc:docMk/>
          <pc:sldMk cId="4187375127" sldId="392"/>
        </pc:sldMkLst>
        <pc:spChg chg="add mod">
          <ac:chgData name="Lukas Wallrich (Staff)" userId="74c9ee81-4c0d-413a-a571-5c8398ac27a1" providerId="ADAL" clId="{1DB81419-F51A-44E1-B0C8-223123E99050}" dt="2022-05-02T20:17:45.224" v="4396" actId="1076"/>
          <ac:spMkLst>
            <pc:docMk/>
            <pc:sldMk cId="4187375127" sldId="392"/>
            <ac:spMk id="10" creationId="{EDC2351C-3B58-4DEE-A21B-D15C245C2072}"/>
          </ac:spMkLst>
        </pc:spChg>
        <pc:spChg chg="mod">
          <ac:chgData name="Lukas Wallrich (Staff)" userId="74c9ee81-4c0d-413a-a571-5c8398ac27a1" providerId="ADAL" clId="{1DB81419-F51A-44E1-B0C8-223123E99050}" dt="2022-05-02T20:14:22.990" v="4191" actId="114"/>
          <ac:spMkLst>
            <pc:docMk/>
            <pc:sldMk cId="4187375127" sldId="392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20:18:25.385" v="4439" actId="14100"/>
          <ac:spMkLst>
            <pc:docMk/>
            <pc:sldMk cId="4187375127" sldId="39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20:19:18.609" v="4456" actId="20577"/>
          <ac:spMkLst>
            <pc:docMk/>
            <pc:sldMk cId="4187375127" sldId="392"/>
            <ac:spMk id="1306" creationId="{00000000-0000-0000-0000-000000000000}"/>
          </ac:spMkLst>
        </pc:spChg>
        <pc:picChg chg="add mod">
          <ac:chgData name="Lukas Wallrich (Staff)" userId="74c9ee81-4c0d-413a-a571-5c8398ac27a1" providerId="ADAL" clId="{1DB81419-F51A-44E1-B0C8-223123E99050}" dt="2022-05-02T20:14:02.752" v="4127" actId="1076"/>
          <ac:picMkLst>
            <pc:docMk/>
            <pc:sldMk cId="4187375127" sldId="392"/>
            <ac:picMk id="3" creationId="{102F93CF-ABF6-48FF-958E-FB7F35699D20}"/>
          </ac:picMkLst>
        </pc:picChg>
        <pc:picChg chg="del">
          <ac:chgData name="Lukas Wallrich (Staff)" userId="74c9ee81-4c0d-413a-a571-5c8398ac27a1" providerId="ADAL" clId="{1DB81419-F51A-44E1-B0C8-223123E99050}" dt="2022-05-02T20:06:38.324" v="4115" actId="478"/>
          <ac:picMkLst>
            <pc:docMk/>
            <pc:sldMk cId="4187375127" sldId="392"/>
            <ac:picMk id="4" creationId="{DEE4A3AC-6622-41D8-868A-3D2FF194A0D7}"/>
          </ac:picMkLst>
        </pc:picChg>
        <pc:picChg chg="del">
          <ac:chgData name="Lukas Wallrich (Staff)" userId="74c9ee81-4c0d-413a-a571-5c8398ac27a1" providerId="ADAL" clId="{1DB81419-F51A-44E1-B0C8-223123E99050}" dt="2022-05-02T20:06:33.604" v="4113" actId="478"/>
          <ac:picMkLst>
            <pc:docMk/>
            <pc:sldMk cId="4187375127" sldId="392"/>
            <ac:picMk id="2050" creationId="{0C1C5500-C765-404F-9AD2-F430CF8E7318}"/>
          </ac:picMkLst>
        </pc:picChg>
      </pc:sldChg>
      <pc:sldChg chg="addSp delSp modSp new mod">
        <pc:chgData name="Lukas Wallrich (Staff)" userId="74c9ee81-4c0d-413a-a571-5c8398ac27a1" providerId="ADAL" clId="{1DB81419-F51A-44E1-B0C8-223123E99050}" dt="2022-05-02T20:20:03.833" v="4465" actId="1076"/>
        <pc:sldMkLst>
          <pc:docMk/>
          <pc:sldMk cId="1352811279" sldId="393"/>
        </pc:sldMkLst>
        <pc:spChg chg="mod">
          <ac:chgData name="Lukas Wallrich (Staff)" userId="74c9ee81-4c0d-413a-a571-5c8398ac27a1" providerId="ADAL" clId="{1DB81419-F51A-44E1-B0C8-223123E99050}" dt="2022-05-02T20:18:10.167" v="4436" actId="27636"/>
          <ac:spMkLst>
            <pc:docMk/>
            <pc:sldMk cId="1352811279" sldId="393"/>
            <ac:spMk id="2" creationId="{8B5D6F1C-40C6-4DC2-8D74-04216A26E409}"/>
          </ac:spMkLst>
        </pc:spChg>
        <pc:spChg chg="del">
          <ac:chgData name="Lukas Wallrich (Staff)" userId="74c9ee81-4c0d-413a-a571-5c8398ac27a1" providerId="ADAL" clId="{1DB81419-F51A-44E1-B0C8-223123E99050}" dt="2022-05-02T20:18:18.275" v="4438" actId="478"/>
          <ac:spMkLst>
            <pc:docMk/>
            <pc:sldMk cId="1352811279" sldId="393"/>
            <ac:spMk id="3" creationId="{F08EBC46-D498-4DC6-BD69-8377D4D02D22}"/>
          </ac:spMkLst>
        </pc:spChg>
        <pc:spChg chg="add mod">
          <ac:chgData name="Lukas Wallrich (Staff)" userId="74c9ee81-4c0d-413a-a571-5c8398ac27a1" providerId="ADAL" clId="{1DB81419-F51A-44E1-B0C8-223123E99050}" dt="2022-05-02T20:18:59.239" v="4446" actId="14100"/>
          <ac:spMkLst>
            <pc:docMk/>
            <pc:sldMk cId="1352811279" sldId="393"/>
            <ac:spMk id="5" creationId="{A6B14D5D-B865-4DFE-BF1E-850987AB19DD}"/>
          </ac:spMkLst>
        </pc:spChg>
        <pc:spChg chg="add mod">
          <ac:chgData name="Lukas Wallrich (Staff)" userId="74c9ee81-4c0d-413a-a571-5c8398ac27a1" providerId="ADAL" clId="{1DB81419-F51A-44E1-B0C8-223123E99050}" dt="2022-05-02T20:19:01.780" v="4450" actId="20577"/>
          <ac:spMkLst>
            <pc:docMk/>
            <pc:sldMk cId="1352811279" sldId="393"/>
            <ac:spMk id="6" creationId="{1A6BE780-BFBE-4B18-A3F6-889BE9686940}"/>
          </ac:spMkLst>
        </pc:spChg>
        <pc:spChg chg="add del">
          <ac:chgData name="Lukas Wallrich (Staff)" userId="74c9ee81-4c0d-413a-a571-5c8398ac27a1" providerId="ADAL" clId="{1DB81419-F51A-44E1-B0C8-223123E99050}" dt="2022-05-02T20:18:40.871" v="4442"/>
          <ac:spMkLst>
            <pc:docMk/>
            <pc:sldMk cId="1352811279" sldId="393"/>
            <ac:spMk id="7" creationId="{4B40EC19-13F9-4F76-A07C-2F7ACFFC0F4E}"/>
          </ac:spMkLst>
        </pc:spChg>
        <pc:picChg chg="add mod">
          <ac:chgData name="Lukas Wallrich (Staff)" userId="74c9ee81-4c0d-413a-a571-5c8398ac27a1" providerId="ADAL" clId="{1DB81419-F51A-44E1-B0C8-223123E99050}" dt="2022-05-02T20:18:15.015" v="4437"/>
          <ac:picMkLst>
            <pc:docMk/>
            <pc:sldMk cId="1352811279" sldId="393"/>
            <ac:picMk id="4" creationId="{04B804B1-9CC1-43A3-8CBE-E0B4E73660AB}"/>
          </ac:picMkLst>
        </pc:picChg>
        <pc:picChg chg="add mod">
          <ac:chgData name="Lukas Wallrich (Staff)" userId="74c9ee81-4c0d-413a-a571-5c8398ac27a1" providerId="ADAL" clId="{1DB81419-F51A-44E1-B0C8-223123E99050}" dt="2022-05-02T20:20:03.833" v="4465" actId="1076"/>
          <ac:picMkLst>
            <pc:docMk/>
            <pc:sldMk cId="1352811279" sldId="393"/>
            <ac:picMk id="9" creationId="{F93A6A17-CA83-4720-BD05-0E0AAF51D368}"/>
          </ac:picMkLst>
        </pc:picChg>
      </pc:sldChg>
      <pc:sldChg chg="addSp modSp add mod ord">
        <pc:chgData name="Lukas Wallrich (Staff)" userId="74c9ee81-4c0d-413a-a571-5c8398ac27a1" providerId="ADAL" clId="{1DB81419-F51A-44E1-B0C8-223123E99050}" dt="2022-05-02T20:24:08.168" v="4613" actId="688"/>
        <pc:sldMkLst>
          <pc:docMk/>
          <pc:sldMk cId="2451722957" sldId="394"/>
        </pc:sldMkLst>
        <pc:spChg chg="add mod">
          <ac:chgData name="Lukas Wallrich (Staff)" userId="74c9ee81-4c0d-413a-a571-5c8398ac27a1" providerId="ADAL" clId="{1DB81419-F51A-44E1-B0C8-223123E99050}" dt="2022-05-02T20:24:08.168" v="4613" actId="688"/>
          <ac:spMkLst>
            <pc:docMk/>
            <pc:sldMk cId="2451722957" sldId="394"/>
            <ac:spMk id="3" creationId="{E1684D4A-5EFB-4CAE-9BB9-89E8904CF311}"/>
          </ac:spMkLst>
        </pc:spChg>
        <pc:spChg chg="mod">
          <ac:chgData name="Lukas Wallrich (Staff)" userId="74c9ee81-4c0d-413a-a571-5c8398ac27a1" providerId="ADAL" clId="{1DB81419-F51A-44E1-B0C8-223123E99050}" dt="2022-05-02T20:23:40.036" v="4598" actId="164"/>
          <ac:spMkLst>
            <pc:docMk/>
            <pc:sldMk cId="2451722957" sldId="394"/>
            <ac:spMk id="5" creationId="{5851C206-01B1-4ED7-890C-D00325B7DE1B}"/>
          </ac:spMkLst>
        </pc:spChg>
        <pc:grpChg chg="add mod">
          <ac:chgData name="Lukas Wallrich (Staff)" userId="74c9ee81-4c0d-413a-a571-5c8398ac27a1" providerId="ADAL" clId="{1DB81419-F51A-44E1-B0C8-223123E99050}" dt="2022-05-02T20:23:52.352" v="4604" actId="1076"/>
          <ac:grpSpMkLst>
            <pc:docMk/>
            <pc:sldMk cId="2451722957" sldId="394"/>
            <ac:grpSpMk id="2" creationId="{7CB78C07-3DF3-41D1-93FF-DE7BEE8FA44B}"/>
          </ac:grpSpMkLst>
        </pc:grpChg>
        <pc:picChg chg="mod">
          <ac:chgData name="Lukas Wallrich (Staff)" userId="74c9ee81-4c0d-413a-a571-5c8398ac27a1" providerId="ADAL" clId="{1DB81419-F51A-44E1-B0C8-223123E99050}" dt="2022-05-02T20:23:40.036" v="4598" actId="164"/>
          <ac:picMkLst>
            <pc:docMk/>
            <pc:sldMk cId="2451722957" sldId="394"/>
            <ac:picMk id="4" creationId="{1D682639-1A3C-4379-B956-5546A7834774}"/>
          </ac:picMkLst>
        </pc:picChg>
        <pc:picChg chg="add mod">
          <ac:chgData name="Lukas Wallrich (Staff)" userId="74c9ee81-4c0d-413a-a571-5c8398ac27a1" providerId="ADAL" clId="{1DB81419-F51A-44E1-B0C8-223123E99050}" dt="2022-05-02T20:23:47.280" v="4602" actId="1076"/>
          <ac:picMkLst>
            <pc:docMk/>
            <pc:sldMk cId="2451722957" sldId="394"/>
            <ac:picMk id="6" creationId="{9B7D39C2-76B9-4021-8453-2447A8E80230}"/>
          </ac:picMkLst>
        </pc:picChg>
      </pc:sldChg>
      <pc:sldMasterChg chg="delSldLayout">
        <pc:chgData name="Lukas Wallrich (Staff)" userId="74c9ee81-4c0d-413a-a571-5c8398ac27a1" providerId="ADAL" clId="{1DB81419-F51A-44E1-B0C8-223123E99050}" dt="2022-05-02T15:20:46.418" v="1322" actId="47"/>
        <pc:sldMasterMkLst>
          <pc:docMk/>
          <pc:sldMasterMk cId="0" sldId="2147483648"/>
        </pc:sldMasterMkLst>
        <pc:sldLayoutChg chg="del">
          <pc:chgData name="Lukas Wallrich (Staff)" userId="74c9ee81-4c0d-413a-a571-5c8398ac27a1" providerId="ADAL" clId="{1DB81419-F51A-44E1-B0C8-223123E99050}" dt="2022-05-02T15:20:46.418" v="1322" actId="47"/>
          <pc:sldLayoutMkLst>
            <pc:docMk/>
            <pc:sldMasterMk cId="0" sldId="2147483648"/>
            <pc:sldLayoutMk cId="0" sldId="2147483655"/>
          </pc:sldLayoutMkLst>
        </pc:sldLayoutChg>
      </pc:sldMasterChg>
    </pc:docChg>
  </pc:docChgLst>
  <pc:docChgLst>
    <pc:chgData name="Lukas Wallrich (Staff)" userId="74c9ee81-4c0d-413a-a571-5c8398ac27a1" providerId="ADAL" clId="{7289C5D3-8004-684D-86F0-CFFC8CA660C3}"/>
    <pc:docChg chg="undo custSel addSld modSld sldOrd">
      <pc:chgData name="Lukas Wallrich (Staff)" userId="74c9ee81-4c0d-413a-a571-5c8398ac27a1" providerId="ADAL" clId="{7289C5D3-8004-684D-86F0-CFFC8CA660C3}" dt="2023-03-01T20:36:11.633" v="423"/>
      <pc:docMkLst>
        <pc:docMk/>
      </pc:docMkLst>
      <pc:sldChg chg="modSp mod">
        <pc:chgData name="Lukas Wallrich (Staff)" userId="74c9ee81-4c0d-413a-a571-5c8398ac27a1" providerId="ADAL" clId="{7289C5D3-8004-684D-86F0-CFFC8CA660C3}" dt="2023-03-01T20:09:16.394" v="176" actId="20577"/>
        <pc:sldMkLst>
          <pc:docMk/>
          <pc:sldMk cId="1581449599" sldId="328"/>
        </pc:sldMkLst>
        <pc:spChg chg="mod">
          <ac:chgData name="Lukas Wallrich (Staff)" userId="74c9ee81-4c0d-413a-a571-5c8398ac27a1" providerId="ADAL" clId="{7289C5D3-8004-684D-86F0-CFFC8CA660C3}" dt="2023-03-01T20:09:16.394" v="176" actId="20577"/>
          <ac:spMkLst>
            <pc:docMk/>
            <pc:sldMk cId="1581449599" sldId="328"/>
            <ac:spMk id="287" creationId="{00000000-0000-0000-0000-000000000000}"/>
          </ac:spMkLst>
        </pc:spChg>
      </pc:sldChg>
      <pc:sldChg chg="modSp mod">
        <pc:chgData name="Lukas Wallrich (Staff)" userId="74c9ee81-4c0d-413a-a571-5c8398ac27a1" providerId="ADAL" clId="{7289C5D3-8004-684D-86F0-CFFC8CA660C3}" dt="2023-03-01T20:11:55.143" v="180" actId="14100"/>
        <pc:sldMkLst>
          <pc:docMk/>
          <pc:sldMk cId="1863548096" sldId="330"/>
        </pc:sldMkLst>
        <pc:spChg chg="mod">
          <ac:chgData name="Lukas Wallrich (Staff)" userId="74c9ee81-4c0d-413a-a571-5c8398ac27a1" providerId="ADAL" clId="{7289C5D3-8004-684D-86F0-CFFC8CA660C3}" dt="2023-03-01T20:11:55.143" v="180" actId="14100"/>
          <ac:spMkLst>
            <pc:docMk/>
            <pc:sldMk cId="1863548096" sldId="330"/>
            <ac:spMk id="1306" creationId="{00000000-0000-0000-0000-000000000000}"/>
          </ac:spMkLst>
        </pc:spChg>
      </pc:sldChg>
      <pc:sldChg chg="modSp mod modNotesTx">
        <pc:chgData name="Lukas Wallrich (Staff)" userId="74c9ee81-4c0d-413a-a571-5c8398ac27a1" providerId="ADAL" clId="{7289C5D3-8004-684D-86F0-CFFC8CA660C3}" dt="2023-03-01T20:08:43.871" v="173" actId="20577"/>
        <pc:sldMkLst>
          <pc:docMk/>
          <pc:sldMk cId="3864331476" sldId="373"/>
        </pc:sldMkLst>
        <pc:spChg chg="mod">
          <ac:chgData name="Lukas Wallrich (Staff)" userId="74c9ee81-4c0d-413a-a571-5c8398ac27a1" providerId="ADAL" clId="{7289C5D3-8004-684D-86F0-CFFC8CA660C3}" dt="2023-03-01T20:08:13.369" v="56" actId="114"/>
          <ac:spMkLst>
            <pc:docMk/>
            <pc:sldMk cId="3864331476" sldId="373"/>
            <ac:spMk id="3" creationId="{5F0AD264-3FA7-4386-9F51-E1B80A6C7526}"/>
          </ac:spMkLst>
        </pc:spChg>
      </pc:sldChg>
      <pc:sldChg chg="modSp mod">
        <pc:chgData name="Lukas Wallrich (Staff)" userId="74c9ee81-4c0d-413a-a571-5c8398ac27a1" providerId="ADAL" clId="{7289C5D3-8004-684D-86F0-CFFC8CA660C3}" dt="2023-03-01T20:11:20.592" v="177" actId="20577"/>
        <pc:sldMkLst>
          <pc:docMk/>
          <pc:sldMk cId="4267998706" sldId="380"/>
        </pc:sldMkLst>
        <pc:spChg chg="mod">
          <ac:chgData name="Lukas Wallrich (Staff)" userId="74c9ee81-4c0d-413a-a571-5c8398ac27a1" providerId="ADAL" clId="{7289C5D3-8004-684D-86F0-CFFC8CA660C3}" dt="2023-03-01T20:11:20.592" v="177" actId="20577"/>
          <ac:spMkLst>
            <pc:docMk/>
            <pc:sldMk cId="4267998706" sldId="380"/>
            <ac:spMk id="7" creationId="{D4515575-138C-4A7F-9F9E-40943105DF13}"/>
          </ac:spMkLst>
        </pc:spChg>
      </pc:sldChg>
      <pc:sldChg chg="modSp mod">
        <pc:chgData name="Lukas Wallrich (Staff)" userId="74c9ee81-4c0d-413a-a571-5c8398ac27a1" providerId="ADAL" clId="{7289C5D3-8004-684D-86F0-CFFC8CA660C3}" dt="2023-03-01T20:12:29.351" v="186" actId="1076"/>
        <pc:sldMkLst>
          <pc:docMk/>
          <pc:sldMk cId="3854636976" sldId="382"/>
        </pc:sldMkLst>
        <pc:spChg chg="mod">
          <ac:chgData name="Lukas Wallrich (Staff)" userId="74c9ee81-4c0d-413a-a571-5c8398ac27a1" providerId="ADAL" clId="{7289C5D3-8004-684D-86F0-CFFC8CA660C3}" dt="2023-03-01T20:12:24.679" v="185" actId="14100"/>
          <ac:spMkLst>
            <pc:docMk/>
            <pc:sldMk cId="3854636976" sldId="38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7289C5D3-8004-684D-86F0-CFFC8CA660C3}" dt="2023-03-01T20:12:29.351" v="186" actId="1076"/>
          <ac:spMkLst>
            <pc:docMk/>
            <pc:sldMk cId="3854636976" sldId="382"/>
            <ac:spMk id="1306" creationId="{00000000-0000-0000-0000-000000000000}"/>
          </ac:spMkLst>
        </pc:spChg>
        <pc:picChg chg="mod">
          <ac:chgData name="Lukas Wallrich (Staff)" userId="74c9ee81-4c0d-413a-a571-5c8398ac27a1" providerId="ADAL" clId="{7289C5D3-8004-684D-86F0-CFFC8CA660C3}" dt="2023-03-01T20:12:10.008" v="181" actId="1076"/>
          <ac:picMkLst>
            <pc:docMk/>
            <pc:sldMk cId="3854636976" sldId="382"/>
            <ac:picMk id="3" creationId="{F6729D2E-65AB-42F5-AE20-ECC7E8C6D75C}"/>
          </ac:picMkLst>
        </pc:picChg>
      </pc:sldChg>
      <pc:sldChg chg="modSp mod">
        <pc:chgData name="Lukas Wallrich (Staff)" userId="74c9ee81-4c0d-413a-a571-5c8398ac27a1" providerId="ADAL" clId="{7289C5D3-8004-684D-86F0-CFFC8CA660C3}" dt="2023-03-01T20:13:25.190" v="197" actId="1076"/>
        <pc:sldMkLst>
          <pc:docMk/>
          <pc:sldMk cId="877371542" sldId="384"/>
        </pc:sldMkLst>
        <pc:spChg chg="mod">
          <ac:chgData name="Lukas Wallrich (Staff)" userId="74c9ee81-4c0d-413a-a571-5c8398ac27a1" providerId="ADAL" clId="{7289C5D3-8004-684D-86F0-CFFC8CA660C3}" dt="2023-03-01T20:13:15.144" v="190" actId="14100"/>
          <ac:spMkLst>
            <pc:docMk/>
            <pc:sldMk cId="877371542" sldId="384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7289C5D3-8004-684D-86F0-CFFC8CA660C3}" dt="2023-03-01T20:13:25.190" v="197" actId="1076"/>
          <ac:spMkLst>
            <pc:docMk/>
            <pc:sldMk cId="877371542" sldId="384"/>
            <ac:spMk id="1306" creationId="{00000000-0000-0000-0000-000000000000}"/>
          </ac:spMkLst>
        </pc:spChg>
      </pc:sldChg>
      <pc:sldChg chg="modSp mod">
        <pc:chgData name="Lukas Wallrich (Staff)" userId="74c9ee81-4c0d-413a-a571-5c8398ac27a1" providerId="ADAL" clId="{7289C5D3-8004-684D-86F0-CFFC8CA660C3}" dt="2023-03-01T20:15:04.959" v="243" actId="20577"/>
        <pc:sldMkLst>
          <pc:docMk/>
          <pc:sldMk cId="1312649932" sldId="386"/>
        </pc:sldMkLst>
        <pc:spChg chg="mod">
          <ac:chgData name="Lukas Wallrich (Staff)" userId="74c9ee81-4c0d-413a-a571-5c8398ac27a1" providerId="ADAL" clId="{7289C5D3-8004-684D-86F0-CFFC8CA660C3}" dt="2023-03-01T20:15:04.959" v="243" actId="20577"/>
          <ac:spMkLst>
            <pc:docMk/>
            <pc:sldMk cId="1312649932" sldId="386"/>
            <ac:spMk id="1159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7289C5D3-8004-684D-86F0-CFFC8CA660C3}" dt="2023-03-01T20:36:11.633" v="423"/>
        <pc:sldMkLst>
          <pc:docMk/>
          <pc:sldMk cId="232525174" sldId="387"/>
        </pc:sldMkLst>
        <pc:spChg chg="add del mod">
          <ac:chgData name="Lukas Wallrich (Staff)" userId="74c9ee81-4c0d-413a-a571-5c8398ac27a1" providerId="ADAL" clId="{7289C5D3-8004-684D-86F0-CFFC8CA660C3}" dt="2023-03-01T20:30:26.119" v="387" actId="21"/>
          <ac:spMkLst>
            <pc:docMk/>
            <pc:sldMk cId="232525174" sldId="387"/>
            <ac:spMk id="3" creationId="{93D5200D-0989-A63E-12F6-4307FAE253F8}"/>
          </ac:spMkLst>
        </pc:spChg>
        <pc:spChg chg="mod">
          <ac:chgData name="Lukas Wallrich (Staff)" userId="74c9ee81-4c0d-413a-a571-5c8398ac27a1" providerId="ADAL" clId="{7289C5D3-8004-684D-86F0-CFFC8CA660C3}" dt="2023-03-01T20:14:08.768" v="210" actId="14100"/>
          <ac:spMkLst>
            <pc:docMk/>
            <pc:sldMk cId="232525174" sldId="387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7289C5D3-8004-684D-86F0-CFFC8CA660C3}" dt="2023-03-01T20:36:11.633" v="423"/>
          <ac:spMkLst>
            <pc:docMk/>
            <pc:sldMk cId="232525174" sldId="387"/>
            <ac:spMk id="1306" creationId="{00000000-0000-0000-0000-000000000000}"/>
          </ac:spMkLst>
        </pc:spChg>
        <pc:graphicFrameChg chg="add del mod">
          <ac:chgData name="Lukas Wallrich (Staff)" userId="74c9ee81-4c0d-413a-a571-5c8398ac27a1" providerId="ADAL" clId="{7289C5D3-8004-684D-86F0-CFFC8CA660C3}" dt="2023-03-01T20:30:26.119" v="387" actId="21"/>
          <ac:graphicFrameMkLst>
            <pc:docMk/>
            <pc:sldMk cId="232525174" sldId="387"/>
            <ac:graphicFrameMk id="2" creationId="{AEF25F4D-B943-F273-CC19-CC2B9C4DAB26}"/>
          </ac:graphicFrameMkLst>
        </pc:graphicFrameChg>
        <pc:picChg chg="del mod">
          <ac:chgData name="Lukas Wallrich (Staff)" userId="74c9ee81-4c0d-413a-a571-5c8398ac27a1" providerId="ADAL" clId="{7289C5D3-8004-684D-86F0-CFFC8CA660C3}" dt="2023-03-01T20:35:05.906" v="416" actId="478"/>
          <ac:picMkLst>
            <pc:docMk/>
            <pc:sldMk cId="232525174" sldId="387"/>
            <ac:picMk id="4" creationId="{DEE4A3AC-6622-41D8-868A-3D2FF194A0D7}"/>
          </ac:picMkLst>
        </pc:picChg>
        <pc:picChg chg="add mod">
          <ac:chgData name="Lukas Wallrich (Staff)" userId="74c9ee81-4c0d-413a-a571-5c8398ac27a1" providerId="ADAL" clId="{7289C5D3-8004-684D-86F0-CFFC8CA660C3}" dt="2023-03-01T20:35:16.386" v="422" actId="1076"/>
          <ac:picMkLst>
            <pc:docMk/>
            <pc:sldMk cId="232525174" sldId="387"/>
            <ac:picMk id="5" creationId="{BBD070B7-B9A4-BAC8-AF03-46133CD1A12E}"/>
          </ac:picMkLst>
        </pc:picChg>
      </pc:sldChg>
      <pc:sldChg chg="modSp mod">
        <pc:chgData name="Lukas Wallrich (Staff)" userId="74c9ee81-4c0d-413a-a571-5c8398ac27a1" providerId="ADAL" clId="{7289C5D3-8004-684D-86F0-CFFC8CA660C3}" dt="2023-03-01T20:16:46.584" v="263" actId="1076"/>
        <pc:sldMkLst>
          <pc:docMk/>
          <pc:sldMk cId="4187375127" sldId="392"/>
        </pc:sldMkLst>
        <pc:spChg chg="mod">
          <ac:chgData name="Lukas Wallrich (Staff)" userId="74c9ee81-4c0d-413a-a571-5c8398ac27a1" providerId="ADAL" clId="{7289C5D3-8004-684D-86F0-CFFC8CA660C3}" dt="2023-03-01T20:16:46.584" v="263" actId="1076"/>
          <ac:spMkLst>
            <pc:docMk/>
            <pc:sldMk cId="4187375127" sldId="392"/>
            <ac:spMk id="10" creationId="{EDC2351C-3B58-4DEE-A21B-D15C245C2072}"/>
          </ac:spMkLst>
        </pc:spChg>
        <pc:spChg chg="mod">
          <ac:chgData name="Lukas Wallrich (Staff)" userId="74c9ee81-4c0d-413a-a571-5c8398ac27a1" providerId="ADAL" clId="{7289C5D3-8004-684D-86F0-CFFC8CA660C3}" dt="2023-03-01T20:15:57.577" v="252" actId="14100"/>
          <ac:spMkLst>
            <pc:docMk/>
            <pc:sldMk cId="4187375127" sldId="39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7289C5D3-8004-684D-86F0-CFFC8CA660C3}" dt="2023-03-01T20:16:18.822" v="261" actId="20577"/>
          <ac:spMkLst>
            <pc:docMk/>
            <pc:sldMk cId="4187375127" sldId="392"/>
            <ac:spMk id="1306" creationId="{00000000-0000-0000-0000-000000000000}"/>
          </ac:spMkLst>
        </pc:spChg>
        <pc:picChg chg="mod">
          <ac:chgData name="Lukas Wallrich (Staff)" userId="74c9ee81-4c0d-413a-a571-5c8398ac27a1" providerId="ADAL" clId="{7289C5D3-8004-684D-86F0-CFFC8CA660C3}" dt="2023-03-01T20:16:38.689" v="262" actId="1076"/>
          <ac:picMkLst>
            <pc:docMk/>
            <pc:sldMk cId="4187375127" sldId="392"/>
            <ac:picMk id="3" creationId="{102F93CF-ABF6-48FF-958E-FB7F35699D20}"/>
          </ac:picMkLst>
        </pc:picChg>
      </pc:sldChg>
      <pc:sldChg chg="modSp add mod ord">
        <pc:chgData name="Lukas Wallrich (Staff)" userId="74c9ee81-4c0d-413a-a571-5c8398ac27a1" providerId="ADAL" clId="{7289C5D3-8004-684D-86F0-CFFC8CA660C3}" dt="2023-03-01T20:30:10.794" v="380" actId="20577"/>
        <pc:sldMkLst>
          <pc:docMk/>
          <pc:sldMk cId="3338333923" sldId="395"/>
        </pc:sldMkLst>
        <pc:spChg chg="mod">
          <ac:chgData name="Lukas Wallrich (Staff)" userId="74c9ee81-4c0d-413a-a571-5c8398ac27a1" providerId="ADAL" clId="{7289C5D3-8004-684D-86F0-CFFC8CA660C3}" dt="2023-03-01T20:29:46.249" v="266" actId="20577"/>
          <ac:spMkLst>
            <pc:docMk/>
            <pc:sldMk cId="3338333923" sldId="395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7289C5D3-8004-684D-86F0-CFFC8CA660C3}" dt="2023-03-01T20:30:10.794" v="380" actId="20577"/>
          <ac:spMkLst>
            <pc:docMk/>
            <pc:sldMk cId="3338333923" sldId="395"/>
            <ac:spMk id="1159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11:45.0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46531 26670 0,'106'0'78,"0"-35"-62,0 35-16,106-36 31,-107 36-15,1-35-1,-71 35-15,1 0 32,-1 0-17,0 0 1,1 0-1,-1 0-15,0 0 32,36 0-17,-36 0 17,36 0-32,-36 0 15,35 0 16,71 0-15,-35 0 0,35 0-1,-105 0-15,175 0 16,-70 0 0,36 0-1,35 0 1,-107 0-1,36 0 1,-35 0 0,35 0 15,1 0-15,-37 0-16,-34 0 31,-1 0-16,-34 0 32,-72 0 78,-34 0-109,-36 0-16,-70 35 31,-107 36-15,-69 0-1,-1-1 1,-35 1 0,35-36-1,71 35 1,35-34 0,71-36-1,70 0 1,-35 0 15,70 35-31,36-35 0,70 0 188,106 0-173,141 0 1,-35 0-16,212 0 31,-142 0-31,-105 0 31,-71 0-31,0 0 32,-35 0-32,71 0 31,34 0-31,36 0 31,-212 0-31,71 0 31,-35 0 47,-36 0-78,0 0 32,1 0-32,-1 0 15,35 0 1,-34 0 15,-1 0-15,-70 0 31,-1 0-32,-69-35 1,-1-1 0,0 1-1,0 35 16,-141 0-15,106 0-16,0 0 16,-177 0-1,36 0-15,106 0 16,-1 0 0,72 0 15,-36 0-31,105 0 31,-70 0-15,71 0-1,-71-35 1,0 35 0,36-35 30,35 35 1,-36-36 141,36 1-188,0 35 0,35-35 15,-36 35 17,1 0-17,0-35 1,-1-1 0,1 36-16,35-35 15,-35 35 16,35-35-15,-35-1 0,35 1-1,-36 35 1,36-35 0,0 0-1,0-1 1,0 1 93,0 0-62,0-36-16,36 71-31,-1 0 16,106-106 0,0 106-1,-106 0 1,71 0 15,-35-70-31,-36 70 16,71 0-1,35 0 17,0 0-17,35 0 1,1 0-1,-71 0 1,-36 0-16,142 0 16,-71 0-1,71 0 17,-106 0-17,-1 0 1,-34 0-16,35 0 31,35 0-15,35 0-1,-70 0-15,70 0 16,-34 0 0,-37 0 15,1 0-16,-70 0 17,-72 0 93,1 35-125,-71-35 15,-211 176-15,34-70 32,72-35-17,70-36 1,0-35-1,-1 0 1,72 0 0,35 0 15,176 0 31,35 0-62,36 0 16,-1 0 0,72 0-16,-178 0 15,-69 0 220,34 0-235,-34 0 15,-1 0 157,35 0-156,1 0-1,-177 0 173,0 0-188,0 0 16,-35 0-16,-70 35 15,-36-35 16,0 0-15,70 0-16,-70 0 31,36 0-31,70 0 16,0 0 15,70 0-31,36 0 31,-36 0-15,36 0 0,0 0 46,-1 0-62,1 0 16,-35 0-16,-1 0 31,177 0 157,105 0-173,-34 0-15,352 0 16,-35 0-1,-177 0 1,-105 0 0,-141 36-1,105-36 1,-70 35 0,70 36-1,-140-36 16,69 0-31,-69 0 32,34-35-32,1 36 31,-107-36 78,-69 0-93,34 0-16,-35 0 16,-105 0-1,34 0 1,71 0-1,36 0 1,35 0 0,-36 0-16,0 0 31,36 0-15,0 0-1,0 0-15,-1 0 16,-34 0 15,34 0-15,1 0 15,0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11:57.9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21872 21096 0,'0'35'78,"35"-35"-47,71 0-15,-35 0-1,-1 0-15,72 0 16,-72 0 15,-35 0-31,36 0 16,-36 0 0,36 0-1,35 0-15,-71 0 16,35 0-1,-34 0 17,-1 0-17,0 0 17,36 0-17,70 0 1,-106 0-1,71 0 1,0 0 0,0 0-1,0 0 1,-36 0 0,106 0-16,-34 0 31,-37 0-16,-34 0 1,-36 0 0,1 0 15,-1 0-15,0 0-1,71-35-15,-36 35 31,1-35-15,35 35 0,-36 0-1,36 0 1,71 0-16,34 0 31,-70 0-31,71 0 16,0 0-1,-71 0 1,-35 0 15,-71 0-31,36 0 32,-1 0-32,1 0 31,-1 0-16,1 0 1,-36 0-16,71 0 31,-71 0-31,36 0 32,70 0-17,0 0 1,35 0-1,-35 0 1,36 0 0,-1 0-1,-35 0 17,-35 0-32,-35 0 15,105 0 16,-70 0-15,0 0 0,35 0-1,-71 0 1,1 0 0,35 0-1,-71 0 1,71 0-1,0 0 17,-36 0-17,36 0 1,71 0 0,-72 0-16,1 0 15,-35 0 1,70 0 15,71 35-15,176-35-1,-106 0 1,-71 0 0,1 0-1,-106 0 1,-71 0 31,71 0-16,35 0-31,71 0 31,-71 0-15,0 0-1,-70 0 1,-36 0 31,35 0-16,-34 0-15,34 0-16,-105 0 172,-36 0-157,1 0-15,35 0 16,-177 0 0,141 0-1,1 0 1,-71 0-1,35 35 1,0 36 0,36-36-1,-1-35 1,36 71 15,-1-36 0,36 0 16,36 1-47,-1-36 16,0 0 0,106 35-1,-70 0 1,-36-35 15,0 0-15,1 0 15,105 0-15,0 0-1,35 0 1,1 0-16,-107 0 31,-34 0-31,-72 0 203,-105 0-187,0 0-16,0-70 15,-212 34-15,0 36 16,212-35 0,0 35-1,35-35 17,1 35-1,-1 0-16,-35 0 1,35 0 0,35 0-1,-35 0 1,1 0 0,34 0-1,-35 0 1,-35 0-16,106 0 31,-36 0-15,-35 0-1,71 0 1,-35 0 0,-36 0-1,0 0 1,71 0-1,-71 0 1,70 0 0,-34 0-16,35 0 31,-1 0-15,-34 0-1,35 0 1,-71 0-1,70 0-15,-34 0 32,-1 0-32,-70 0 47,71 35-32,-36-35 1,-35 0-1,-36 0-15,71 0 32,-35 0-17,106 0 1,-35 0 0,-72 0-16,72 0 31,-71 0-16,35 0 1,-35 0 0,35 0-1,-35 0 17,0 0-32,35 0 15,-35 0 1,35 0 15,0 0-15,0 0-1,36 0 1,-71 0-16,0 0 31,-1 0-31,72 0 31,-36 0-31,35 0 32,1 0-17,-36 0 17,36 0-17,-1 0 1,-35 0-1,36 0 1,34 0-16,-34 0 0,-36 0 31,71 0-15,-36 0 0,36 0-1,-36 0 1,1 0-16,34 0 31,-69 0-31,69 0 31,-34 0-15,-71 0 15,35 0-15,0 0-1,0 0 1,0 35 0,-35 1-1,0-36 1,71 0 0,-1 0-1,0 35 1,36-35-1,-71 0 1,36 0 0,34 0-1,-34 0 1,35 0 0,-36 0 15,36 0-16,-36 0-15,36 35 16,0-35 15,-1 0-15,-69 35 0,69-35-1,-34 36 1,-36-1-16,71-35 31,-1 35-15,1-35 15,0 0 63,35 36-79,-71-36-15,36 0 141,35-36-141,0 1 16,0 0-1,35 35 1,1-36-16,-1 1 15,0 35 17,36-70-32,70 70 31,0-71-15,71 36-1,-1-36 1,-34 1-1,-36 34 1,-106 36 0,36 0-1,-36 0 1,71 0 0,-71 0-16,71 0 15,0 0 1,-36 0 15,36 0-15,-71 0 15,71 0-15,-35 0-1,-36 0 1,35-35-1,-34 35 1,34 0 0,-34 0-1,34 0 1,71 0 0,0-70 15,-35 70-31,0 0 15,0 0 1,70-36 0,36 1-1,-36 35 1,1-71 0,211 71-1,-106 0-15,0 0 47,-141 0-47,0 0 31,-105 0-15,34 0 0,-34 0-1,175 0 1,107 36-16,70-36 31,-71 0-15,-105 0-1,-36 0 1,-140 0 0,69 0-16,1 0 46,176 0-46,71 0 32,-35 0-17,-177 0-15,35 0 0,1 0 32,-142 0-17,35 35 1,1-35-1,70 0-15,141 0 32,-35 0-17,-35 0 1,-71 0 0,-35 35-1,-36-35 1,1 0 15,0 36-31,-1-36 31,-35 0 16,1 35-31,-1-35 15,0 0-31,1 0 16,-1 0-1,35 35 1,-34-35 0,69 0-1,-69 0 1,-1 35 62,-35 1-31,0 34-32,-35-70 17,-1 35-32,-34-35 15,35 36 1,35-1 0,-106-35-1,0 0 1,0 0-1,-35 35 1,35-35 0,0 0-1,1 0 1,34 0 0,-35 0-16,0 0 31,0 0-31,1 0 31,34 0-15,-70 0-1,70 36 1,1-1 0,-36-35-1,0 35 1,71-35 15,-36 0-15,36 0-1,-35 0 1,-36 0 0,70 0 15,-69 0-16,34 0-15,36 0 32,-36 0-1,36 0-31,-36 0 31,107 0 172,34 0-187,1 0-16,-36 0 16,71-35-1,35 35 1,-35 0 15,0 0-15,-1 0-1,-69 0-15,70 0 0,35 0 16,-71 0 0,71 0 15,-105 0 156,-72 0-124,1 0-48,0 0 1,-142 0 0,-34 0-1,-107 0 17,177 0-32,-106 0 15,36 0 1,69 0-16,72 0 31,-36 0-15,0 0-1,0 0 1,71 0-16,-35 0 16,-1 0 15,36 0-31,-1 0 15,-34 0 17,-1 0-1,36 0-15,0-35-1,-71 35-15,35 0 16,-34 0 15,34 0-15,0 0-16,-34 0 31,-37 0-15,37 0-1,-1 0 1,-71 0-1,1 0 1,35 0 0,0 0-1,106 0 17,-1 0-32,1 0 31,0-36-16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44:27.1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46531 26906 0,'153'0'78,"1"-50"-62,-1 50-16,154-52 31,-155 52-15,1-51-1,-102 51-15,1 0 32,-2 0-17,1 0 1,1 0-1,-1 0-15,-1 0 32,53 0-17,-52 0 17,52 0-32,-53 0 15,52 0 16,102 0-15,-51 0 0,51 0-1,-152 0-15,253 0 16,-101 0 0,52 0-1,51 0 1,-155 0-1,52 0 1,-51 0 0,51 0 15,2 0-15,-54 0-16,-50 0 31,0 0-16,-50 0 32,-104 0 78,-50 0-109,-51 0-16,-102 51 31,-154 51-15,-100 1-1,-2-2 1,-50 2 0,50-52-1,103 50 1,50-49 0,104-52-1,100 0 1,-50 0 15,102 51-31,51-51 0,102 0 188,153 0-173,204 0 1,-51 0-16,307 0 31,-205 0-31,-152 0 31,-103 0-31,0 0 32,-51 0-32,103 0 31,49 0-31,53 0 31,-308 0-31,104 0 31,-52 0 47,-51 0-78,0 0 32,1 0-32,-2 0 15,52 0 1,-50 0 15,-2 0-15,-100 0 31,-2 0-32,-100-51 1,-2-1 0,1 1-1,0 51 16,-205 0-15,154 0-16,0 0 16,-256 0-1,52 0-15,154 0 16,-2 0 0,104 0 15,-52 0-31,152 0 31,-102 0-15,103 0-1,-102-50 1,0 50 0,51-51 30,52 51 1,-53-52 141,52 1-188,1 51 0,50-50 15,-52 50 17,1 0-17,0-51 1,-1-1 0,2 52-16,50-51 15,-51 51 16,51-50-15,-51-2 0,51 1-1,-52 51 1,52-51 0,0 1-1,0-2 1,0 1 93,0 0-62,0-51-16,52 102-31,-1 0 16,153-154 0,0 154-1,-153 0 1,102 0 15,-50-101-31,-53 101 16,104 0-1,50 0 17,0 0-17,51 0 1,1 0-1,-103 0 1,-52 0-16,206 0 16,-103 0-1,103 0 17,-154 0-17,-1 0 1,-49 0-16,50 0 31,51 0-15,51 0-1,-102 0-15,102 0 16,-50 0 0,-53 0 15,2 0-16,-102 0 17,-104 0 93,1 51-125,-102-51 15,-306 254-15,49-100 32,105-52-17,101-51 1,0-51-1,-1 0 1,103 0 0,52 0 15,254 0 31,50 0-62,53 0 16,-2 0 0,105 0-16,-258 0 15,-100 0 220,49 0-235,-49 0 15,-1 0 157,50 0-156,2 0-1,-256 0 173,-1 0-188,1 0 16,-51 0-16,-102 51 15,-51-51 16,0 0-15,101 0-16,-102 0 31,53 0-31,101 0 16,0 0 15,101 0-31,53 0 31,-53 0-15,52 0 0,1 0 46,-2 0-62,1 0 16,-50 0-16,-2 0 31,256 0 157,153 0-173,-50 0-15,509 0 16,-50 0-1,-257 0 1,-151 0 0,-204 52-1,151-52 1,-100 50 0,101 53-1,-203-52 16,100-1-31,-100 1 32,49-51-32,2 52 31,-155-52 78,-100 0-93,49 0-16,-50 0 16,-153 0-1,50 0 1,103 0-1,51 0 1,52 0 0,-53 0-16,0 0 31,53 0-15,-1 0-1,0 0-15,-1 0 16,-49 0 15,49 0-15,1 0 15,1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11:45.0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46531 27171 0,'106'0'78,"0"-68"-62,0 68-16,106-70 31,-107 70-15,1-68-1,-71 68-15,1 0 32,-1 0-17,0 0 1,1 0-1,-1 0-15,0 0 32,36 0-17,-36 0 17,36 0-32,-36 0 15,35 0 16,71 0-15,-35 0 0,35 0-1,-105 0-15,175 0 16,-70 0 0,36 0-1,35 0 1,-107 0-1,36 0 1,-35 0 0,35 0 15,1 0-15,-37 0-16,-34 0 31,-1 0-16,-34 0 32,-72 0 78,-34 0-109,-36 0-16,-70 68 31,-107 70-15,-69 0-1,-1-2 1,-35 3 0,35-71-1,71 68 1,35-66 0,71-70-1,70 0 1,-35 0 15,70 68-31,36-68 0,70 0 188,106 0-173,141 0 1,-35 0-16,212 0 31,-142 0-31,-105 0 31,-71 0-31,0 0 32,-35 0-32,71 0 31,34 0-31,36 0 31,-212 0-31,71 0 31,-35 0 47,-36 0-78,0 0 32,1 0-32,-1 0 15,35 0 1,-34 0 15,-1 0-15,-70 0 31,-1 0-32,-69-68 1,-1-2 0,0 2-1,0 68 16,-141 0-15,106 0-16,0 0 16,-177 0-1,36 0-15,106 0 16,-1 0 0,72 0 15,-36 0-31,105 0 31,-70 0-15,71 0-1,-71-68 1,0 68 0,36-68 30,35 68 1,-36-70 141,36 1-188,0 69 0,35-68 15,-36 68 17,1 0-17,0-68 1,-1-2 0,1 70-16,35-68 15,-35 68 16,35-68-15,-35-2 0,35 2-1,-36 68 1,36-69 0,0 1-1,0-2 1,0 2 93,0 0-62,0-70-16,36 138-31,-1 0 16,106-207 0,0 207-1,-106 0 1,71 0 15,-35-136-31,-36 136 16,71 0-1,35 0 17,0 0-17,35 0 1,1 0-1,-71 0 1,-36 0-16,142 0 16,-71 0-1,71 0 17,-106 0-17,-1 0 1,-34 0-16,35 0 31,35 0-15,35 0-1,-70 0-15,70 0 16,-34 0 0,-37 0 15,1 0-16,-70 0 17,-72 0 93,1 68-125,-71-68 15,-211 343-15,34-137 32,72-68-17,70-69 1,0-69-1,-1 0 1,72 0 0,35 0 15,176 0 31,35 0-62,36 0 16,-1 0 0,72 0-16,-178 0 15,-69 0 220,34 0-235,-34 0 15,-1 0 157,35 0-156,1 0-1,-177 0 173,0 0-188,0 0 16,-35 0-16,-70 68 15,-36-68 16,0 0-15,70 0-16,-70 0 31,36 0-31,70 0 16,0 0 15,70 0-31,36 0 31,-36 0-15,36 0 0,0 0 46,-1 0-62,1 0 16,-35 0-16,-1 0 31,177 0 157,105 0-173,-34 0-15,352 0 16,-35 0-1,-177 0 1,-105 0 0,-141 70-1,105-70 1,-70 68 0,70 70-1,-140-70 16,69 0-31,-69 1 32,34-69-32,1 70 31,-107-70 78,-69 0-93,34 0-16,-35 0 16,-105 0-1,34 0 1,71 0-1,36 0 1,35 0 0,-36 0-16,0 0 31,36 0-15,0 0-1,0 0-15,-1 0 16,-34 0 15,34 0-15,1 0 15,0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11:57.9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21872 21096 0,'0'35'78,"35"-35"-47,71 0-15,-35 0-1,-1 0-15,72 0 16,-72 0 15,-35 0-31,36 0 16,-36 0 0,36 0-1,35 0-15,-71 0 16,35 0-1,-34 0 17,-1 0-17,0 0 17,36 0-17,70 0 1,-106 0-1,71 0 1,0 0 0,0 0-1,0 0 1,-36 0 0,106 0-16,-34 0 31,-37 0-16,-34 0 1,-36 0 0,1 0 15,-1 0-15,0 0-1,71-35-15,-36 35 31,1-35-15,35 35 0,-36 0-1,36 0 1,71 0-16,34 0 31,-70 0-31,71 0 16,0 0-1,-71 0 1,-35 0 15,-71 0-31,36 0 32,-1 0-32,1 0 31,-1 0-16,1 0 1,-36 0-16,71 0 31,-71 0-31,36 0 32,70 0-17,0 0 1,35 0-1,-35 0 1,36 0 0,-1 0-1,-35 0 17,-35 0-32,-35 0 15,105 0 16,-70 0-15,0 0 0,35 0-1,-71 0 1,1 0 0,35 0-1,-71 0 1,71 0-1,0 0 17,-36 0-17,36 0 1,71 0 0,-72 0-16,1 0 15,-35 0 1,70 0 15,71 35-15,176-35-1,-106 0 1,-71 0 0,1 0-1,-106 0 1,-71 0 31,71 0-16,35 0-31,71 0 31,-71 0-15,0 0-1,-70 0 1,-36 0 31,35 0-16,-34 0-15,34 0-16,-105 0 172,-36 0-157,1 0-15,35 0 16,-177 0 0,141 0-1,1 0 1,-71 0-1,35 35 1,0 36 0,36-36-1,-1-35 1,36 71 15,-1-36 0,36 0 16,36 1-47,-1-36 16,0 0 0,106 35-1,-70 0 1,-36-35 15,0 0-15,1 0 15,105 0-15,0 0-1,35 0 1,1 0-16,-107 0 31,-34 0-31,-72 0 203,-105 0-187,0 0-16,0-70 15,-212 34-15,0 36 16,212-35 0,0 35-1,35-35 17,1 35-1,-1 0-16,-35 0 1,35 0 0,35 0-1,-35 0 1,1 0 0,34 0-1,-35 0 1,-35 0-16,106 0 31,-36 0-15,-35 0-1,71 0 1,-35 0 0,-36 0-1,0 0 1,71 0-1,-71 0 1,70 0 0,-34 0-16,35 0 31,-1 0-15,-34 0-1,35 0 1,-71 0-1,70 0-15,-34 0 32,-1 0-32,-70 0 47,71 35-32,-36-35 1,-35 0-1,-36 0-15,71 0 32,-35 0-17,106 0 1,-35 0 0,-72 0-16,72 0 31,-71 0-16,35 0 1,-35 0 0,35 0-1,-35 0 17,0 0-32,35 0 15,-35 0 1,35 0 15,0 0-15,0 0-1,36 0 1,-71 0-16,0 0 31,-1 0-31,72 0 31,-36 0-31,35 0 32,1 0-17,-36 0 17,36 0-17,-1 0 1,-35 0-1,36 0 1,34 0-16,-34 0 0,-36 0 31,71 0-15,-36 0 0,36 0-1,-36 0 1,1 0-16,34 0 31,-69 0-31,69 0 31,-34 0-15,-71 0 15,35 0-15,0 0-1,0 0 1,0 35 0,-35 1-1,0-36 1,71 0 0,-1 0-1,0 35 1,36-35-1,-71 0 1,36 0 0,34 0-1,-34 0 1,35 0 0,-36 0 15,36 0-16,-36 0-15,36 35 16,0-35 15,-1 0-15,-69 35 0,69-35-1,-34 36 1,-36-1-16,71-35 31,-1 35-15,1-35 15,0 0 63,35 36-79,-71-36-15,36 0 141,35-36-141,0 1 16,0 0-1,35 35 1,1-36-16,-1 1 15,0 35 17,36-70-32,70 70 31,0-71-15,71 36-1,-1-36 1,-34 1-1,-36 34 1,-106 36 0,36 0-1,-36 0 1,71 0 0,-71 0-16,71 0 15,0 0 1,-36 0 15,36 0-15,-71 0 15,71 0-15,-35 0-1,-36 0 1,35-35-1,-34 35 1,34 0 0,-34 0-1,34 0 1,71 0 0,0-70 15,-35 70-31,0 0 15,0 0 1,70-36 0,36 1-1,-36 35 1,1-71 0,211 71-1,-106 0-15,0 0 47,-141 0-47,0 0 31,-105 0-15,34 0 0,-34 0-1,175 0 1,107 36-16,70-36 31,-71 0-15,-105 0-1,-36 0 1,-140 0 0,69 0-16,1 0 46,176 0-46,71 0 32,-35 0-17,-177 0-15,35 0 0,1 0 32,-142 0-17,35 35 1,1-35-1,70 0-15,141 0 32,-35 0-17,-35 0 1,-71 0 0,-35 35-1,-36-35 1,1 0 15,0 36-31,-1-36 31,-35 0 16,1 35-31,-1-35 15,0 0-31,1 0 16,-1 0-1,35 35 1,-34-35 0,69 0-1,-69 0 1,-1 35 62,-35 1-31,0 34-32,-35-70 17,-1 35-32,-34-35 15,35 36 1,35-1 0,-106-35-1,0 0 1,0 0-1,-35 35 1,35-35 0,0 0-1,1 0 1,34 0 0,-35 0-16,0 0 31,0 0-31,1 0 31,34 0-15,-70 0-1,70 36 1,1-1 0,-36-35-1,0 35 1,71-35 15,-36 0-15,36 0-1,-35 0 1,-36 0 0,70 0 15,-69 0-16,34 0-15,36 0 32,-36 0-1,36 0-31,-36 0 31,107 0 172,34 0-187,1 0-16,-36 0 16,71-35-1,35 35 1,-35 0 15,0 0-15,-1 0-1,-69 0-15,70 0 0,35 0 16,-71 0 0,71 0 15,-105 0 156,-72 0-124,1 0-48,0 0 1,-142 0 0,-34 0-1,-107 0 17,177 0-32,-106 0 15,36 0 1,69 0-16,72 0 31,-36 0-15,0 0-1,0 0 1,71 0-16,-35 0 16,-1 0 15,36 0-31,-1 0 15,-34 0 17,-1 0-1,36 0-15,0-35-1,-71 35-15,35 0 16,-34 0 15,34 0-15,0 0-16,-34 0 31,-37 0-15,37 0-1,-1 0 1,-71 0-1,1 0 1,35 0 0,0 0-1,106 0 17,-1 0-32,1 0 31,0-36-16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44:27.1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46531 26906 0,'153'0'78,"1"-50"-62,-1 50-16,154-52 31,-155 52-15,1-51-1,-102 51-15,1 0 32,-2 0-17,1 0 1,1 0-1,-1 0-15,-1 0 32,53 0-17,-52 0 17,52 0-32,-53 0 15,52 0 16,102 0-15,-51 0 0,51 0-1,-152 0-15,253 0 16,-101 0 0,52 0-1,51 0 1,-155 0-1,52 0 1,-51 0 0,51 0 15,2 0-15,-54 0-16,-50 0 31,0 0-16,-50 0 32,-104 0 78,-50 0-109,-51 0-16,-102 51 31,-154 51-15,-100 1-1,-2-2 1,-50 2 0,50-52-1,103 50 1,50-49 0,104-52-1,100 0 1,-50 0 15,102 51-31,51-51 0,102 0 188,153 0-173,204 0 1,-51 0-16,307 0 31,-205 0-31,-152 0 31,-103 0-31,0 0 32,-51 0-32,103 0 31,49 0-31,53 0 31,-308 0-31,104 0 31,-52 0 47,-51 0-78,0 0 32,1 0-32,-2 0 15,52 0 1,-50 0 15,-2 0-15,-100 0 31,-2 0-32,-100-51 1,-2-1 0,1 1-1,0 51 16,-205 0-15,154 0-16,0 0 16,-256 0-1,52 0-15,154 0 16,-2 0 0,104 0 15,-52 0-31,152 0 31,-102 0-15,103 0-1,-102-50 1,0 50 0,51-51 30,52 51 1,-53-52 141,52 1-188,1 51 0,50-50 15,-52 50 17,1 0-17,0-51 1,-1-1 0,2 52-16,50-51 15,-51 51 16,51-50-15,-51-2 0,51 1-1,-52 51 1,52-51 0,0 1-1,0-2 1,0 1 93,0 0-62,0-51-16,52 102-31,-1 0 16,153-154 0,0 154-1,-153 0 1,102 0 15,-50-101-31,-53 101 16,104 0-1,50 0 17,0 0-17,51 0 1,1 0-1,-103 0 1,-52 0-16,206 0 16,-103 0-1,103 0 17,-154 0-17,-1 0 1,-49 0-16,50 0 31,51 0-15,51 0-1,-102 0-15,102 0 16,-50 0 0,-53 0 15,2 0-16,-102 0 17,-104 0 93,1 51-125,-102-51 15,-306 254-15,49-100 32,105-52-17,101-51 1,0-51-1,-1 0 1,103 0 0,52 0 15,254 0 31,50 0-62,53 0 16,-2 0 0,105 0-16,-258 0 15,-100 0 220,49 0-235,-49 0 15,-1 0 157,50 0-156,2 0-1,-256 0 173,-1 0-188,1 0 16,-51 0-16,-102 51 15,-51-51 16,0 0-15,101 0-16,-102 0 31,53 0-31,101 0 16,0 0 15,101 0-31,53 0 31,-53 0-15,52 0 0,1 0 46,-2 0-62,1 0 16,-50 0-16,-2 0 31,256 0 157,153 0-173,-50 0-15,509 0 16,-50 0-1,-257 0 1,-151 0 0,-204 52-1,151-52 1,-100 50 0,101 53-1,-203-52 16,100-1-31,-100 1 32,49-51-32,2 52 31,-155-52 78,-100 0-93,49 0-16,-50 0 16,-153 0-1,50 0 1,103 0-1,51 0 1,52 0 0,-53 0-16,0 0 31,53 0-15,-1 0-1,0 0-15,-1 0 16,-49 0 15,49 0-15,1 0 15,1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Illustration from https://bookdown.org/MathiasHarrer/Doing_Meta_Analysis_in_R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07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Intuition: related observations give us much less information, particularly about higher-level predictors</a:t>
            </a:r>
          </a:p>
        </p:txBody>
      </p:sp>
    </p:spTree>
    <p:extLst>
      <p:ext uri="{BB962C8B-B14F-4D97-AF65-F5344CB8AC3E}">
        <p14:creationId xmlns:p14="http://schemas.microsoft.com/office/powerpoint/2010/main" val="326879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9828" y="10812247"/>
            <a:ext cx="5844432" cy="222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71561" y="13051585"/>
            <a:ext cx="2633733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CC-BY-S</a:t>
            </a:r>
            <a:r>
              <a:rPr lang="en-US" u="sng" dirty="0">
                <a:hlinkClick r:id="rId2"/>
              </a:rPr>
              <a:t>A</a:t>
            </a:r>
            <a:endParaRPr u="sng" dirty="0">
              <a:hlinkClick r:id="rId2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6" r:id="rId4"/>
    <p:sldLayoutId id="2147483657" r:id="rId5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customXml" Target="../ink/ink1.xml"/><Relationship Id="rId7" Type="http://schemas.openxmlformats.org/officeDocument/2006/relationships/hyperlink" Target="http://bbolker.github.io/mixedmodels-misc/glmmFAQ.html#why-doesnt-lme4-display-denominator-degrees-of-freedomp-values-what-other-options-do-i-hav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customXml" Target="../ink/ink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ontalle.web.engr.illinois.edu/MISC/lme4/bw_LME_tutorial.pdf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stor.eu/bitstream/10419/195523/1/f-21940-full-text-Heisig-et_al-Why-v2.pdf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777634" y="787446"/>
            <a:ext cx="22828730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lang="en-GB" b="0" dirty="0"/>
              <a:t>Hierarchical / multi-level modelling with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82639-1A3C-4379-B956-5546A7834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690" y="5609295"/>
            <a:ext cx="13885842" cy="63372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51C206-01B1-4ED7-890C-D00325B7DE1B}"/>
              </a:ext>
            </a:extLst>
          </p:cNvPr>
          <p:cNvSpPr/>
          <p:nvPr/>
        </p:nvSpPr>
        <p:spPr>
          <a:xfrm>
            <a:off x="17112342" y="9797142"/>
            <a:ext cx="1726190" cy="1045028"/>
          </a:xfrm>
          <a:prstGeom prst="rect">
            <a:avLst/>
          </a:prstGeom>
          <a:noFill/>
          <a:ln w="57150" cap="flat">
            <a:solidFill>
              <a:schemeClr val="accent5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US" dirty="0"/>
              <a:t>In </a:t>
            </a:r>
            <a:r>
              <a:rPr lang="en-US" b="1" dirty="0"/>
              <a:t>03-MLM-Exercises.Rmd:</a:t>
            </a:r>
            <a:endParaRPr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I</a:t>
            </a:r>
            <a:r>
              <a:rPr b="1" dirty="0"/>
              <a:t>mport</a:t>
            </a:r>
            <a:r>
              <a:rPr dirty="0"/>
              <a:t> </a:t>
            </a:r>
            <a:r>
              <a:rPr lang="en-US" dirty="0" err="1"/>
              <a:t>ess_work.RDS</a:t>
            </a:r>
            <a:r>
              <a:rPr lang="en-US" dirty="0"/>
              <a:t> with the code provided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Explore visually whether health predicts happiness – and how that differs between countries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3176B-A9DD-4B3B-A47A-07856B00F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621" y="1670010"/>
            <a:ext cx="16446416" cy="10375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31636-C8CE-4894-90F1-891257A70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691" y="6195553"/>
            <a:ext cx="4530166" cy="298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122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DCD8-DEB1-4870-AA07-EF4EB7E3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57" y="357187"/>
            <a:ext cx="21118286" cy="3429001"/>
          </a:xfrm>
        </p:spPr>
        <p:txBody>
          <a:bodyPr>
            <a:normAutofit fontScale="90000"/>
          </a:bodyPr>
          <a:lstStyle/>
          <a:p>
            <a:r>
              <a:rPr lang="en-US" dirty="0"/>
              <a:t>Estimating multi-level models:</a:t>
            </a:r>
            <a:br>
              <a:rPr lang="en-US" dirty="0"/>
            </a:br>
            <a:r>
              <a:rPr lang="en-US" i="1" dirty="0"/>
              <a:t>random intercepts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E0815-6A73-45ED-B7BF-1610920BC1E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26664" y="2839640"/>
            <a:ext cx="14716126" cy="8036720"/>
          </a:xfrm>
        </p:spPr>
        <p:txBody>
          <a:bodyPr/>
          <a:lstStyle/>
          <a:p>
            <a:r>
              <a:rPr lang="en-US" dirty="0" err="1"/>
              <a:t>lm</a:t>
            </a:r>
            <a:r>
              <a:rPr lang="en-US" dirty="0"/>
              <a:t>(IV ~ DV, data)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r>
              <a:rPr lang="en-US" dirty="0" err="1">
                <a:solidFill>
                  <a:schemeClr val="accent1"/>
                </a:solidFill>
                <a:sym typeface="Wingdings" panose="05000000000000000000" pitchFamily="2" charset="2"/>
              </a:rPr>
              <a:t>lmer</a:t>
            </a:r>
            <a:r>
              <a:rPr lang="en-US" dirty="0">
                <a:sym typeface="Wingdings" panose="05000000000000000000" pitchFamily="2" charset="2"/>
              </a:rPr>
              <a:t>(IV ~ </a:t>
            </a:r>
            <a:r>
              <a:rPr lang="en-US" dirty="0">
                <a:solidFill>
                  <a:schemeClr val="accent6"/>
                </a:solidFill>
                <a:sym typeface="Wingdings" panose="05000000000000000000" pitchFamily="2" charset="2"/>
              </a:rPr>
              <a:t>DV</a:t>
            </a:r>
            <a:r>
              <a:rPr lang="en-US" dirty="0">
                <a:sym typeface="Wingdings" panose="05000000000000000000" pitchFamily="2" charset="2"/>
              </a:rPr>
              <a:t> + 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(1|group)</a:t>
            </a:r>
            <a:r>
              <a:rPr lang="en-US" dirty="0">
                <a:sym typeface="Wingdings" panose="05000000000000000000" pitchFamily="2" charset="2"/>
              </a:rPr>
              <a:t>, data)</a:t>
            </a:r>
            <a:endParaRPr lang="en-GB" dirty="0"/>
          </a:p>
        </p:txBody>
      </p:sp>
      <p:sp>
        <p:nvSpPr>
          <p:cNvPr id="4" name="Shape 1307">
            <a:extLst>
              <a:ext uri="{FF2B5EF4-FFF2-40B4-BE49-F238E27FC236}">
                <a16:creationId xmlns:a16="http://schemas.microsoft.com/office/drawing/2014/main" id="{43051A50-EEEA-497B-81B0-0C8AC77996F3}"/>
              </a:ext>
            </a:extLst>
          </p:cNvPr>
          <p:cNvSpPr/>
          <p:nvPr/>
        </p:nvSpPr>
        <p:spPr>
          <a:xfrm>
            <a:off x="8294914" y="7837485"/>
            <a:ext cx="5987143" cy="459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Random intercepts </a:t>
            </a:r>
            <a:r>
              <a:rPr lang="en-US" b="0" dirty="0"/>
              <a:t>for group variable (NB: 1 = intercept)</a:t>
            </a:r>
            <a:endParaRPr b="0" dirty="0"/>
          </a:p>
        </p:txBody>
      </p:sp>
      <p:sp>
        <p:nvSpPr>
          <p:cNvPr id="5" name="Shape 1308">
            <a:extLst>
              <a:ext uri="{FF2B5EF4-FFF2-40B4-BE49-F238E27FC236}">
                <a16:creationId xmlns:a16="http://schemas.microsoft.com/office/drawing/2014/main" id="{86EA9989-2665-43A3-9801-200F8A41D3F0}"/>
              </a:ext>
            </a:extLst>
          </p:cNvPr>
          <p:cNvSpPr/>
          <p:nvPr/>
        </p:nvSpPr>
        <p:spPr>
          <a:xfrm>
            <a:off x="795590" y="8117221"/>
            <a:ext cx="7158435" cy="3625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From lme4 package – estimates linear </a:t>
            </a:r>
            <a:r>
              <a:rPr lang="en-US" b="0" i="1" dirty="0"/>
              <a:t>mixed effect </a:t>
            </a:r>
            <a:r>
              <a:rPr lang="en-US" b="0" dirty="0"/>
              <a:t>models</a:t>
            </a:r>
            <a:endParaRPr dirty="0"/>
          </a:p>
        </p:txBody>
      </p:sp>
      <p:sp>
        <p:nvSpPr>
          <p:cNvPr id="6" name="Shape 1307">
            <a:extLst>
              <a:ext uri="{FF2B5EF4-FFF2-40B4-BE49-F238E27FC236}">
                <a16:creationId xmlns:a16="http://schemas.microsoft.com/office/drawing/2014/main" id="{AA425B0C-A338-421D-BBCC-5BAE23165DC8}"/>
              </a:ext>
            </a:extLst>
          </p:cNvPr>
          <p:cNvSpPr/>
          <p:nvPr/>
        </p:nvSpPr>
        <p:spPr>
          <a:xfrm>
            <a:off x="7576814" y="7710003"/>
            <a:ext cx="2528030" cy="1564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600" dirty="0"/>
              <a:t>Fixed effect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6563166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endParaRPr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whether health predicts happiness – 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without (</a:t>
            </a:r>
            <a:r>
              <a:rPr lang="en-US" dirty="0" err="1"/>
              <a:t>lm</a:t>
            </a:r>
            <a:r>
              <a:rPr lang="en-US" dirty="0"/>
              <a:t>) and with (</a:t>
            </a:r>
            <a:r>
              <a:rPr lang="en-US" dirty="0" err="1"/>
              <a:t>lmer</a:t>
            </a:r>
            <a:r>
              <a:rPr lang="en-US" dirty="0"/>
              <a:t>) a </a:t>
            </a:r>
            <a:br>
              <a:rPr lang="en-US" dirty="0"/>
            </a:br>
            <a:r>
              <a:rPr lang="en-US" dirty="0"/>
              <a:t>random intercept for countries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have a look at each summary() and identify </a:t>
            </a:r>
            <a:br>
              <a:rPr lang="en-US" dirty="0"/>
            </a:br>
            <a:r>
              <a:rPr lang="en-US" dirty="0"/>
              <a:t>the regression coefficient and its significance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05:00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6799870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757B83-1A8A-466E-921F-2688AC79D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34" y="5471040"/>
            <a:ext cx="15634466" cy="4872384"/>
          </a:xfrm>
          <a:prstGeom prst="rect">
            <a:avLst/>
          </a:prstGeom>
        </p:spPr>
      </p:pic>
      <p:sp>
        <p:nvSpPr>
          <p:cNvPr id="1303" name="Shape 1303"/>
          <p:cNvSpPr txBox="1"/>
          <p:nvPr/>
        </p:nvSpPr>
        <p:spPr>
          <a:xfrm>
            <a:off x="4025134" y="331972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With random intercepts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025134" y="2903636"/>
            <a:ext cx="16067310" cy="20386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168691" y="3257623"/>
            <a:ext cx="15950914" cy="1684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 err="1">
                <a:solidFill>
                  <a:srgbClr val="000000"/>
                </a:solidFill>
              </a:rPr>
              <a:t>lm</a:t>
            </a:r>
            <a:r>
              <a:rPr lang="en-US" sz="3600" dirty="0">
                <a:solidFill>
                  <a:srgbClr val="000000"/>
                </a:solidFill>
              </a:rPr>
              <a:t>(happy ~ health, </a:t>
            </a:r>
            <a:r>
              <a:rPr lang="en-US" sz="3600" dirty="0" err="1">
                <a:solidFill>
                  <a:srgbClr val="000000"/>
                </a:solidFill>
              </a:rPr>
              <a:t>ess_work</a:t>
            </a:r>
            <a:r>
              <a:rPr lang="en-US" sz="3600" dirty="0">
                <a:solidFill>
                  <a:srgbClr val="000000"/>
                </a:solidFill>
              </a:rPr>
              <a:t>) %&gt;% summary()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 err="1">
                <a:solidFill>
                  <a:srgbClr val="000000"/>
                </a:solidFill>
              </a:rPr>
              <a:t>lmer</a:t>
            </a:r>
            <a:r>
              <a:rPr lang="en-US" sz="3600" dirty="0">
                <a:solidFill>
                  <a:srgbClr val="000000"/>
                </a:solidFill>
              </a:rPr>
              <a:t>(happy ~ health + (1|cntry), </a:t>
            </a:r>
            <a:r>
              <a:rPr lang="en-US" sz="3600" dirty="0" err="1">
                <a:solidFill>
                  <a:srgbClr val="000000"/>
                </a:solidFill>
              </a:rPr>
              <a:t>ess_work</a:t>
            </a:r>
            <a:r>
              <a:rPr lang="en-US" sz="3600" dirty="0">
                <a:solidFill>
                  <a:srgbClr val="000000"/>
                </a:solidFill>
              </a:rPr>
              <a:t>) %&gt;% summary()</a:t>
            </a:r>
            <a:endParaRPr sz="3600"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14</a:t>
            </a:fld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CBD2D4-1A3B-4102-9C9C-7D5270C0F653}"/>
                  </a:ext>
                </a:extLst>
              </p14:cNvPr>
              <p14:cNvContentPartPr/>
              <p14:nvPr/>
            </p14:nvContentPartPr>
            <p14:xfrm>
              <a:off x="17121275" y="9115671"/>
              <a:ext cx="1435680" cy="330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CBD2D4-1A3B-4102-9C9C-7D5270C0F6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05435" y="9052311"/>
                <a:ext cx="146700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FF23A0F-1BB8-4AA6-BC91-68EB8C47838D}"/>
                  </a:ext>
                </a:extLst>
              </p14:cNvPr>
              <p14:cNvContentPartPr/>
              <p14:nvPr/>
            </p14:nvContentPartPr>
            <p14:xfrm>
              <a:off x="8870376" y="7104582"/>
              <a:ext cx="3823200" cy="280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FF23A0F-1BB8-4AA6-BC91-68EB8C4783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54536" y="7041222"/>
                <a:ext cx="3854520" cy="4068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2C6815D-FB11-445C-9B4B-D141704B1133}"/>
              </a:ext>
            </a:extLst>
          </p:cNvPr>
          <p:cNvSpPr txBox="1"/>
          <p:nvPr/>
        </p:nvSpPr>
        <p:spPr>
          <a:xfrm>
            <a:off x="10801607" y="11039917"/>
            <a:ext cx="12309813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NB: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 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significance testing is problematic here 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because </a:t>
            </a:r>
            <a:r>
              <a:rPr kumimoji="0" lang="en-US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df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 need to be adjusted – lme4 does not provide any </a:t>
            </a: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p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-va</a:t>
            </a:r>
            <a:r>
              <a:rPr lang="en-US" sz="3000" dirty="0">
                <a:sym typeface="Wingdings" panose="05000000000000000000" pitchFamily="2" charset="2"/>
              </a:rPr>
              <a:t>lues. Added by </a:t>
            </a:r>
            <a:r>
              <a:rPr lang="en-US" sz="3000" dirty="0" err="1">
                <a:solidFill>
                  <a:schemeClr val="accent1"/>
                </a:solidFill>
                <a:sym typeface="Wingdings" panose="05000000000000000000" pitchFamily="2" charset="2"/>
              </a:rPr>
              <a:t>lmerTest</a:t>
            </a:r>
            <a:r>
              <a:rPr lang="en-US" sz="3000" dirty="0">
                <a:solidFill>
                  <a:schemeClr val="accent1"/>
                </a:solidFill>
                <a:sym typeface="Wingdings" panose="05000000000000000000" pitchFamily="2" charset="2"/>
              </a:rPr>
              <a:t>, </a:t>
            </a: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can </a:t>
            </a: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  <a:hlinkClick r:id="rId7"/>
              </a:rPr>
              <a:t>read more here</a:t>
            </a: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  <a:endParaRPr kumimoji="0" lang="en-GB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B455F88-0412-495E-ACD6-D9234DEBB860}"/>
                  </a:ext>
                </a:extLst>
              </p14:cNvPr>
              <p14:cNvContentPartPr/>
              <p14:nvPr/>
            </p14:nvContentPartPr>
            <p14:xfrm>
              <a:off x="7262725" y="9115671"/>
              <a:ext cx="2077217" cy="478156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B455F88-0412-495E-ACD6-D9234DEBB86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46885" y="9052301"/>
                <a:ext cx="2108537" cy="604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354809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331972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Do we need these intercepts?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025134" y="3448830"/>
            <a:ext cx="16067310" cy="340916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291556" y="3761245"/>
            <a:ext cx="15950914" cy="306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500" dirty="0">
                <a:solidFill>
                  <a:schemeClr val="tx1"/>
                </a:solidFill>
              </a:rPr>
              <a:t>mod0 &lt;- </a:t>
            </a:r>
            <a:r>
              <a:rPr lang="en-US" sz="3500" dirty="0" err="1">
                <a:solidFill>
                  <a:srgbClr val="000000"/>
                </a:solidFill>
              </a:rPr>
              <a:t>lm</a:t>
            </a:r>
            <a:r>
              <a:rPr lang="en-US" sz="3500" dirty="0">
                <a:solidFill>
                  <a:srgbClr val="000000"/>
                </a:solidFill>
              </a:rPr>
              <a:t>(happy ~ health, </a:t>
            </a:r>
            <a:r>
              <a:rPr lang="en-US" sz="3500" dirty="0" err="1">
                <a:solidFill>
                  <a:srgbClr val="000000"/>
                </a:solidFill>
              </a:rPr>
              <a:t>ess_work</a:t>
            </a:r>
            <a:r>
              <a:rPr lang="en-US" sz="3500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500" dirty="0">
                <a:solidFill>
                  <a:srgbClr val="000000"/>
                </a:solidFill>
              </a:rPr>
              <a:t>mod1 &lt;- </a:t>
            </a:r>
            <a:r>
              <a:rPr lang="en-US" sz="3500" dirty="0" err="1">
                <a:solidFill>
                  <a:srgbClr val="000000"/>
                </a:solidFill>
              </a:rPr>
              <a:t>lmer</a:t>
            </a:r>
            <a:r>
              <a:rPr lang="en-US" sz="3500" dirty="0">
                <a:solidFill>
                  <a:srgbClr val="000000"/>
                </a:solidFill>
              </a:rPr>
              <a:t>(happy ~ health + (1|cntry), </a:t>
            </a:r>
            <a:r>
              <a:rPr lang="en-US" sz="3500" dirty="0" err="1">
                <a:solidFill>
                  <a:srgbClr val="000000"/>
                </a:solidFill>
              </a:rPr>
              <a:t>ess_work</a:t>
            </a:r>
            <a:endParaRPr lang="en-US" sz="3500" dirty="0"/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500" dirty="0" err="1">
                <a:solidFill>
                  <a:schemeClr val="accent1"/>
                </a:solidFill>
              </a:rPr>
              <a:t>anova</a:t>
            </a:r>
            <a:r>
              <a:rPr lang="en-US" sz="3500" dirty="0">
                <a:solidFill>
                  <a:srgbClr val="000000"/>
                </a:solidFill>
              </a:rPr>
              <a:t>(mod1, mod0) </a:t>
            </a:r>
            <a:r>
              <a:rPr lang="en-US" sz="3500" dirty="0">
                <a:solidFill>
                  <a:schemeClr val="bg1">
                    <a:lumMod val="50000"/>
                  </a:schemeClr>
                </a:solidFill>
              </a:rPr>
              <a:t>#General approach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500" dirty="0" err="1"/>
              <a:t>ranova</a:t>
            </a:r>
            <a:r>
              <a:rPr lang="en-US" sz="3500" dirty="0">
                <a:solidFill>
                  <a:schemeClr val="tx1"/>
                </a:solidFill>
              </a:rPr>
              <a:t>(mod1)</a:t>
            </a:r>
            <a:r>
              <a:rPr lang="en-US" sz="3500" dirty="0"/>
              <a:t> </a:t>
            </a:r>
            <a:r>
              <a:rPr lang="en-US" sz="3500" dirty="0">
                <a:solidFill>
                  <a:schemeClr val="bg1">
                    <a:lumMod val="50000"/>
                  </a:schemeClr>
                </a:solidFill>
              </a:rPr>
              <a:t>#lmerTest helper function</a:t>
            </a:r>
            <a:endParaRPr sz="3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13" name="Shape 1306">
            <a:extLst>
              <a:ext uri="{FF2B5EF4-FFF2-40B4-BE49-F238E27FC236}">
                <a16:creationId xmlns:a16="http://schemas.microsoft.com/office/drawing/2014/main" id="{117EAEDA-FD59-42D4-A1FF-6E9AB83E8F5B}"/>
              </a:ext>
            </a:extLst>
          </p:cNvPr>
          <p:cNvSpPr txBox="1"/>
          <p:nvPr/>
        </p:nvSpPr>
        <p:spPr>
          <a:xfrm>
            <a:off x="4025134" y="2384727"/>
            <a:ext cx="15950914" cy="199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Strategy: model comparison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729D2E-65AB-42F5-AE20-ECC7E8C6D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273" y="7890409"/>
            <a:ext cx="12566635" cy="34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3697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DCD8-DEB1-4870-AA07-EF4EB7E3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57" y="357187"/>
            <a:ext cx="21118286" cy="3429001"/>
          </a:xfrm>
        </p:spPr>
        <p:txBody>
          <a:bodyPr>
            <a:normAutofit fontScale="90000"/>
          </a:bodyPr>
          <a:lstStyle/>
          <a:p>
            <a:r>
              <a:rPr lang="en-US" dirty="0"/>
              <a:t>Estimating multi-level models:</a:t>
            </a:r>
            <a:br>
              <a:rPr lang="en-US" dirty="0"/>
            </a:br>
            <a:r>
              <a:rPr lang="en-US" i="1" dirty="0"/>
              <a:t>random slopes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E0815-6A73-45ED-B7BF-1610920BC1E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26664" y="2839640"/>
            <a:ext cx="14716126" cy="8036720"/>
          </a:xfrm>
        </p:spPr>
        <p:txBody>
          <a:bodyPr/>
          <a:lstStyle/>
          <a:p>
            <a:r>
              <a:rPr lang="en-US" dirty="0" err="1"/>
              <a:t>lm</a:t>
            </a:r>
            <a:r>
              <a:rPr lang="en-US" dirty="0"/>
              <a:t>(IV ~ DV, data)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r>
              <a:rPr lang="en-US" dirty="0" err="1">
                <a:solidFill>
                  <a:schemeClr val="accent1"/>
                </a:solidFill>
                <a:sym typeface="Wingdings" panose="05000000000000000000" pitchFamily="2" charset="2"/>
              </a:rPr>
              <a:t>lmer</a:t>
            </a:r>
            <a:r>
              <a:rPr lang="en-US" dirty="0">
                <a:sym typeface="Wingdings" panose="05000000000000000000" pitchFamily="2" charset="2"/>
              </a:rPr>
              <a:t>(IV ~ DV + 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(</a:t>
            </a:r>
            <a:r>
              <a:rPr lang="en-US" dirty="0" err="1">
                <a:solidFill>
                  <a:schemeClr val="accent2"/>
                </a:solidFill>
                <a:sym typeface="Wingdings" panose="05000000000000000000" pitchFamily="2" charset="2"/>
              </a:rPr>
              <a:t>DV|group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)</a:t>
            </a:r>
            <a:r>
              <a:rPr lang="en-US" dirty="0">
                <a:sym typeface="Wingdings" panose="05000000000000000000" pitchFamily="2" charset="2"/>
              </a:rPr>
              <a:t>, data)</a:t>
            </a:r>
            <a:endParaRPr lang="en-GB" dirty="0"/>
          </a:p>
        </p:txBody>
      </p:sp>
      <p:sp>
        <p:nvSpPr>
          <p:cNvPr id="4" name="Shape 1307">
            <a:extLst>
              <a:ext uri="{FF2B5EF4-FFF2-40B4-BE49-F238E27FC236}">
                <a16:creationId xmlns:a16="http://schemas.microsoft.com/office/drawing/2014/main" id="{43051A50-EEEA-497B-81B0-0C8AC77996F3}"/>
              </a:ext>
            </a:extLst>
          </p:cNvPr>
          <p:cNvSpPr/>
          <p:nvPr/>
        </p:nvSpPr>
        <p:spPr>
          <a:xfrm>
            <a:off x="8425542" y="7955552"/>
            <a:ext cx="5987143" cy="3948519"/>
          </a:xfrm>
          <a:custGeom>
            <a:avLst/>
            <a:gdLst>
              <a:gd name="connsiteX0" fmla="*/ 12340 w 21600"/>
              <a:gd name="connsiteY0" fmla="*/ 0 h 21805"/>
              <a:gd name="connsiteX1" fmla="*/ 17661 w 21600"/>
              <a:gd name="connsiteY1" fmla="*/ 5417 h 21805"/>
              <a:gd name="connsiteX2" fmla="*/ 2207 w 21600"/>
              <a:gd name="connsiteY2" fmla="*/ 5417 h 21805"/>
              <a:gd name="connsiteX3" fmla="*/ 0 w 21600"/>
              <a:gd name="connsiteY3" fmla="*/ 7647 h 21805"/>
              <a:gd name="connsiteX4" fmla="*/ 0 w 21600"/>
              <a:gd name="connsiteY4" fmla="*/ 19574 h 21805"/>
              <a:gd name="connsiteX5" fmla="*/ 2207 w 21600"/>
              <a:gd name="connsiteY5" fmla="*/ 21805 h 21805"/>
              <a:gd name="connsiteX6" fmla="*/ 19393 w 21600"/>
              <a:gd name="connsiteY6" fmla="*/ 21805 h 21805"/>
              <a:gd name="connsiteX7" fmla="*/ 21600 w 21600"/>
              <a:gd name="connsiteY7" fmla="*/ 19574 h 21805"/>
              <a:gd name="connsiteX8" fmla="*/ 21600 w 21600"/>
              <a:gd name="connsiteY8" fmla="*/ 7647 h 21805"/>
              <a:gd name="connsiteX9" fmla="*/ 19393 w 21600"/>
              <a:gd name="connsiteY9" fmla="*/ 5417 h 21805"/>
              <a:gd name="connsiteX10" fmla="*/ 18958 w 21600"/>
              <a:gd name="connsiteY10" fmla="*/ 5417 h 21805"/>
              <a:gd name="connsiteX11" fmla="*/ 12340 w 21600"/>
              <a:gd name="connsiteY11" fmla="*/ 0 h 21805"/>
              <a:gd name="connsiteX0" fmla="*/ 12340 w 21600"/>
              <a:gd name="connsiteY0" fmla="*/ 0 h 21805"/>
              <a:gd name="connsiteX1" fmla="*/ 14755 w 21600"/>
              <a:gd name="connsiteY1" fmla="*/ 5315 h 21805"/>
              <a:gd name="connsiteX2" fmla="*/ 2207 w 21600"/>
              <a:gd name="connsiteY2" fmla="*/ 5417 h 21805"/>
              <a:gd name="connsiteX3" fmla="*/ 0 w 21600"/>
              <a:gd name="connsiteY3" fmla="*/ 7647 h 21805"/>
              <a:gd name="connsiteX4" fmla="*/ 0 w 21600"/>
              <a:gd name="connsiteY4" fmla="*/ 19574 h 21805"/>
              <a:gd name="connsiteX5" fmla="*/ 2207 w 21600"/>
              <a:gd name="connsiteY5" fmla="*/ 21805 h 21805"/>
              <a:gd name="connsiteX6" fmla="*/ 19393 w 21600"/>
              <a:gd name="connsiteY6" fmla="*/ 21805 h 21805"/>
              <a:gd name="connsiteX7" fmla="*/ 21600 w 21600"/>
              <a:gd name="connsiteY7" fmla="*/ 19574 h 21805"/>
              <a:gd name="connsiteX8" fmla="*/ 21600 w 21600"/>
              <a:gd name="connsiteY8" fmla="*/ 7647 h 21805"/>
              <a:gd name="connsiteX9" fmla="*/ 19393 w 21600"/>
              <a:gd name="connsiteY9" fmla="*/ 5417 h 21805"/>
              <a:gd name="connsiteX10" fmla="*/ 18958 w 21600"/>
              <a:gd name="connsiteY10" fmla="*/ 5417 h 21805"/>
              <a:gd name="connsiteX11" fmla="*/ 12340 w 21600"/>
              <a:gd name="connsiteY11" fmla="*/ 0 h 2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21805" extrusionOk="0">
                <a:moveTo>
                  <a:pt x="12340" y="0"/>
                </a:moveTo>
                <a:lnTo>
                  <a:pt x="14755" y="5315"/>
                </a:lnTo>
                <a:lnTo>
                  <a:pt x="2207" y="5417"/>
                </a:lnTo>
                <a:cubicBezTo>
                  <a:pt x="988" y="5417"/>
                  <a:pt x="0" y="6415"/>
                  <a:pt x="0" y="7647"/>
                </a:cubicBezTo>
                <a:lnTo>
                  <a:pt x="0" y="19574"/>
                </a:lnTo>
                <a:cubicBezTo>
                  <a:pt x="0" y="20806"/>
                  <a:pt x="988" y="21805"/>
                  <a:pt x="2207" y="21805"/>
                </a:cubicBezTo>
                <a:lnTo>
                  <a:pt x="19393" y="21805"/>
                </a:lnTo>
                <a:cubicBezTo>
                  <a:pt x="20612" y="21805"/>
                  <a:pt x="21600" y="20806"/>
                  <a:pt x="21600" y="19574"/>
                </a:cubicBezTo>
                <a:lnTo>
                  <a:pt x="21600" y="7647"/>
                </a:lnTo>
                <a:cubicBezTo>
                  <a:pt x="21600" y="6415"/>
                  <a:pt x="20612" y="5417"/>
                  <a:pt x="19393" y="5417"/>
                </a:cubicBezTo>
                <a:lnTo>
                  <a:pt x="18958" y="5417"/>
                </a:lnTo>
                <a:lnTo>
                  <a:pt x="1234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Random slopes </a:t>
            </a:r>
            <a:r>
              <a:rPr lang="en-US" b="0" dirty="0"/>
              <a:t>for DV per group</a:t>
            </a:r>
            <a:endParaRPr b="0" dirty="0"/>
          </a:p>
        </p:txBody>
      </p:sp>
      <p:sp>
        <p:nvSpPr>
          <p:cNvPr id="5" name="Shape 1308">
            <a:extLst>
              <a:ext uri="{FF2B5EF4-FFF2-40B4-BE49-F238E27FC236}">
                <a16:creationId xmlns:a16="http://schemas.microsoft.com/office/drawing/2014/main" id="{86EA9989-2665-43A3-9801-200F8A41D3F0}"/>
              </a:ext>
            </a:extLst>
          </p:cNvPr>
          <p:cNvSpPr/>
          <p:nvPr/>
        </p:nvSpPr>
        <p:spPr>
          <a:xfrm>
            <a:off x="795590" y="8117221"/>
            <a:ext cx="7158435" cy="3625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From lme4 package – estimates linear </a:t>
            </a:r>
            <a:r>
              <a:rPr lang="en-US" b="0" i="1" dirty="0"/>
              <a:t>mixed effect </a:t>
            </a:r>
            <a:r>
              <a:rPr lang="en-US" b="0" dirty="0"/>
              <a:t>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61706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Add a random </a:t>
            </a:r>
            <a:r>
              <a:rPr lang="en-US" i="1" dirty="0"/>
              <a:t>slope </a:t>
            </a:r>
            <a:r>
              <a:rPr lang="en-US" dirty="0"/>
              <a:t>for health in each country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Add gender as a fixed effect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whether that random slope is significant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4287188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A1AEF-4B0B-4E84-831B-AC70F5D0A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449" y="5094248"/>
            <a:ext cx="18385718" cy="6270438"/>
          </a:xfrm>
          <a:prstGeom prst="rect">
            <a:avLst/>
          </a:prstGeom>
        </p:spPr>
      </p:pic>
      <p:sp>
        <p:nvSpPr>
          <p:cNvPr id="1303" name="Shape 1303"/>
          <p:cNvSpPr txBox="1"/>
          <p:nvPr/>
        </p:nvSpPr>
        <p:spPr>
          <a:xfrm>
            <a:off x="4025134" y="331972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With random slopes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939142" y="2903636"/>
            <a:ext cx="19438257" cy="1515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3163412" y="3124925"/>
            <a:ext cx="19060328" cy="949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800" dirty="0" err="1">
                <a:solidFill>
                  <a:srgbClr val="000000"/>
                </a:solidFill>
              </a:rPr>
              <a:t>lmer</a:t>
            </a:r>
            <a:r>
              <a:rPr lang="en-US" sz="3800" dirty="0">
                <a:solidFill>
                  <a:srgbClr val="000000"/>
                </a:solidFill>
              </a:rPr>
              <a:t>(happy ~ health + gender + (</a:t>
            </a:r>
            <a:r>
              <a:rPr lang="en-US" sz="3800" dirty="0">
                <a:solidFill>
                  <a:schemeClr val="bg2">
                    <a:lumMod val="75000"/>
                  </a:schemeClr>
                </a:solidFill>
              </a:rPr>
              <a:t>1 +</a:t>
            </a:r>
            <a:r>
              <a:rPr lang="en-US" sz="3800" dirty="0">
                <a:solidFill>
                  <a:srgbClr val="000000"/>
                </a:solidFill>
              </a:rPr>
              <a:t> </a:t>
            </a:r>
            <a:r>
              <a:rPr lang="en-US" sz="3800" dirty="0">
                <a:solidFill>
                  <a:schemeClr val="accent6"/>
                </a:solidFill>
              </a:rPr>
              <a:t>health</a:t>
            </a:r>
            <a:r>
              <a:rPr lang="en-US" sz="3800" dirty="0">
                <a:solidFill>
                  <a:srgbClr val="000000"/>
                </a:solidFill>
              </a:rPr>
              <a:t> |cntry), </a:t>
            </a:r>
            <a:r>
              <a:rPr lang="en-US" sz="3800" dirty="0" err="1">
                <a:solidFill>
                  <a:srgbClr val="000000"/>
                </a:solidFill>
              </a:rPr>
              <a:t>ess_work</a:t>
            </a:r>
            <a:r>
              <a:rPr lang="en-US" sz="3800" dirty="0">
                <a:solidFill>
                  <a:srgbClr val="000000"/>
                </a:solidFill>
              </a:rPr>
              <a:t>) %&gt;%</a:t>
            </a:r>
            <a:br>
              <a:rPr lang="en-US" sz="3800" dirty="0">
                <a:solidFill>
                  <a:srgbClr val="000000"/>
                </a:solidFill>
              </a:rPr>
            </a:br>
            <a:r>
              <a:rPr lang="en-US" sz="3800" dirty="0">
                <a:solidFill>
                  <a:srgbClr val="000000"/>
                </a:solidFill>
              </a:rPr>
              <a:t>	summary()</a:t>
            </a:r>
            <a:endParaRPr sz="3800"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18</a:t>
            </a:fld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CBD2D4-1A3B-4102-9C9C-7D5270C0F653}"/>
                  </a:ext>
                </a:extLst>
              </p14:cNvPr>
              <p14:cNvContentPartPr/>
              <p14:nvPr/>
            </p14:nvContentPartPr>
            <p14:xfrm>
              <a:off x="19494361" y="9427832"/>
              <a:ext cx="1435680" cy="643396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CBD2D4-1A3B-4102-9C9C-7D5270C0F6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78521" y="9364429"/>
                <a:ext cx="1467000" cy="770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FF23A0F-1BB8-4AA6-BC91-68EB8C47838D}"/>
                  </a:ext>
                </a:extLst>
              </p14:cNvPr>
              <p14:cNvContentPartPr/>
              <p14:nvPr/>
            </p14:nvContentPartPr>
            <p14:xfrm>
              <a:off x="9035993" y="7442698"/>
              <a:ext cx="3823200" cy="280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FF23A0F-1BB8-4AA6-BC91-68EB8C4783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20153" y="7379338"/>
                <a:ext cx="38545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B455F88-0412-495E-ACD6-D9234DEBB860}"/>
                  </a:ext>
                </a:extLst>
              </p14:cNvPr>
              <p14:cNvContentPartPr/>
              <p14:nvPr/>
            </p14:nvContentPartPr>
            <p14:xfrm>
              <a:off x="7240953" y="9593072"/>
              <a:ext cx="2077217" cy="478156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B455F88-0412-495E-ACD6-D9234DEBB86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25113" y="9529702"/>
                <a:ext cx="2108537" cy="604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737154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3a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 err="1"/>
              <a:t>Visualise</a:t>
            </a:r>
            <a:r>
              <a:rPr lang="en-US" dirty="0"/>
              <a:t> the random effects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Follow the instructions – </a:t>
            </a:r>
            <a:br>
              <a:rPr lang="en-US" dirty="0"/>
            </a:br>
            <a:r>
              <a:rPr lang="en-US" dirty="0"/>
              <a:t>remember that ?function opens the help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3833392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The basics</a:t>
            </a:r>
          </a:p>
        </p:txBody>
      </p:sp>
      <p:pic>
        <p:nvPicPr>
          <p:cNvPr id="24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331972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Visualising</a:t>
            </a:r>
            <a:r>
              <a:rPr lang="en-US" dirty="0"/>
              <a:t> random effects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952296" y="2728834"/>
            <a:ext cx="18571028" cy="14113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3269776" y="2947178"/>
            <a:ext cx="18527485" cy="1193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da-DK" dirty="0" err="1">
                <a:solidFill>
                  <a:schemeClr val="accent1"/>
                </a:solidFill>
              </a:rPr>
              <a:t>plot_model</a:t>
            </a:r>
            <a:r>
              <a:rPr lang="da-DK" dirty="0">
                <a:solidFill>
                  <a:schemeClr val="tx1"/>
                </a:solidFill>
              </a:rPr>
              <a:t>(mod, </a:t>
            </a:r>
            <a:r>
              <a:rPr lang="da-DK" dirty="0">
                <a:solidFill>
                  <a:schemeClr val="accent1"/>
                </a:solidFill>
              </a:rPr>
              <a:t>type = "re"</a:t>
            </a:r>
            <a:r>
              <a:rPr lang="da-DK" dirty="0">
                <a:solidFill>
                  <a:schemeClr val="tx1"/>
                </a:solidFill>
              </a:rPr>
              <a:t>,</a:t>
            </a:r>
            <a:r>
              <a:rPr lang="da-DK" dirty="0">
                <a:solidFill>
                  <a:schemeClr val="accent1"/>
                </a:solidFill>
              </a:rPr>
              <a:t> </a:t>
            </a:r>
            <a:r>
              <a:rPr lang="da-DK" dirty="0" err="1">
                <a:solidFill>
                  <a:schemeClr val="accent1"/>
                </a:solidFill>
              </a:rPr>
              <a:t>sort.est</a:t>
            </a:r>
            <a:r>
              <a:rPr lang="da-DK" dirty="0">
                <a:solidFill>
                  <a:schemeClr val="accent1"/>
                </a:solidFill>
              </a:rPr>
              <a:t> = "(</a:t>
            </a:r>
            <a:r>
              <a:rPr lang="da-DK" dirty="0" err="1">
                <a:solidFill>
                  <a:schemeClr val="accent1"/>
                </a:solidFill>
              </a:rPr>
              <a:t>Intercept</a:t>
            </a:r>
            <a:r>
              <a:rPr lang="da-DK">
                <a:solidFill>
                  <a:schemeClr val="accent1"/>
                </a:solidFill>
              </a:rPr>
              <a:t>)") </a:t>
            </a:r>
            <a:r>
              <a:rPr lang="da-DK" dirty="0">
                <a:solidFill>
                  <a:schemeClr val="accent1"/>
                </a:solidFill>
              </a:rPr>
              <a:t>+</a:t>
            </a:r>
            <a:br>
              <a:rPr lang="da-DK" dirty="0">
                <a:solidFill>
                  <a:schemeClr val="accent1"/>
                </a:solidFill>
              </a:rPr>
            </a:br>
            <a:r>
              <a:rPr lang="da-DK" dirty="0">
                <a:solidFill>
                  <a:schemeClr val="accent1"/>
                </a:solidFill>
              </a:rPr>
              <a:t>	</a:t>
            </a:r>
            <a:r>
              <a:rPr lang="da-DK" dirty="0" err="1">
                <a:solidFill>
                  <a:schemeClr val="accent1"/>
                </a:solidFill>
              </a:rPr>
              <a:t>geom_hline</a:t>
            </a:r>
            <a:r>
              <a:rPr lang="da-DK" dirty="0">
                <a:solidFill>
                  <a:schemeClr val="accent1"/>
                </a:solidFill>
              </a:rPr>
              <a:t>(</a:t>
            </a:r>
            <a:r>
              <a:rPr lang="da-DK" dirty="0" err="1">
                <a:solidFill>
                  <a:schemeClr val="tx1"/>
                </a:solidFill>
              </a:rPr>
              <a:t>yintercept</a:t>
            </a:r>
            <a:r>
              <a:rPr lang="da-DK" dirty="0">
                <a:solidFill>
                  <a:schemeClr val="tx1"/>
                </a:solidFill>
              </a:rPr>
              <a:t> = 0</a:t>
            </a:r>
            <a:r>
              <a:rPr lang="da-DK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20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1C5500-C765-404F-9AD2-F430CF8E7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161" y="331972"/>
            <a:ext cx="2565854" cy="297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D070B7-B9A4-BAC8-AF03-46133CD1A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4351136"/>
            <a:ext cx="12992100" cy="82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517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3941763" y="550636"/>
            <a:ext cx="16022637" cy="3429000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Uses of multi-level models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579613" y="3305402"/>
            <a:ext cx="20227925" cy="8145462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Dealing with participants clustered in, e.g., </a:t>
            </a:r>
            <a:r>
              <a:rPr lang="en-US" dirty="0" err="1"/>
              <a:t>organisations</a:t>
            </a: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 err="1"/>
              <a:t>Analysing</a:t>
            </a:r>
            <a:r>
              <a:rPr lang="en-US" dirty="0"/>
              <a:t> repeated measures (nested in participants)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Accounting for separate items, vignettes, manipulations (reduce need for averaging – </a:t>
            </a:r>
            <a:r>
              <a:rPr lang="en-US" dirty="0">
                <a:hlinkClick r:id="rId2"/>
              </a:rPr>
              <a:t>tutorial</a:t>
            </a:r>
            <a:r>
              <a:rPr lang="en-US" dirty="0"/>
              <a:t>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i="1" dirty="0"/>
              <a:t>Can use nested (e.g., </a:t>
            </a:r>
            <a:r>
              <a:rPr lang="en-US" i="1" dirty="0" err="1"/>
              <a:t>organisations</a:t>
            </a:r>
            <a:r>
              <a:rPr lang="en-US" i="1" dirty="0"/>
              <a:t> in countries) and </a:t>
            </a:r>
            <a:br>
              <a:rPr lang="en-US" i="1" dirty="0"/>
            </a:br>
            <a:r>
              <a:rPr lang="en-US" i="1" dirty="0"/>
              <a:t>parallel (e.g., vignettes and participants) clusters</a:t>
            </a:r>
            <a:endParaRPr i="1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264993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885577"/>
            <a:ext cx="14716126" cy="3429001"/>
          </a:xfrm>
          <a:prstGeom prst="rect">
            <a:avLst/>
          </a:prstGeom>
        </p:spPr>
        <p:txBody>
          <a:bodyPr lIns="71437" tIns="71437" rIns="71437" bIns="71437">
            <a:normAutofit fontScale="90000"/>
          </a:bodyPr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Your turn 4:</a:t>
            </a:r>
            <a:br>
              <a:rPr lang="en-US" dirty="0"/>
            </a:br>
            <a:r>
              <a:rPr lang="en-US" dirty="0"/>
              <a:t>Bringing it all together &amp; cross-level interactions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219352" y="6786355"/>
            <a:ext cx="19553410" cy="2877348"/>
          </a:xfrm>
          <a:prstGeom prst="rect">
            <a:avLst/>
          </a:prstGeom>
        </p:spPr>
        <p:txBody>
          <a:bodyPr lIns="71437" tIns="71437" rIns="71437" bIns="71437">
            <a:normAutofit fontScale="92500" lnSpcReduction="10000"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Are men’s views on working mothers linked to how much mothers actually work?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Follow the steps in the </a:t>
            </a:r>
            <a:r>
              <a:rPr lang="en-US" dirty="0" err="1"/>
              <a:t>Rmd</a:t>
            </a:r>
            <a:r>
              <a:rPr lang="en-US" dirty="0"/>
              <a:t> file.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07:00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985485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331972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Cross-level interactions …</a:t>
            </a:r>
            <a:br>
              <a:rPr lang="en-US" dirty="0"/>
            </a:br>
            <a:r>
              <a:rPr lang="en-US" i="1" dirty="0"/>
              <a:t>need </a:t>
            </a:r>
            <a:r>
              <a:rPr lang="en-US" dirty="0"/>
              <a:t>random slopes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046021" y="2728835"/>
            <a:ext cx="21296579" cy="351972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306" name="Shape 1306"/>
          <p:cNvSpPr txBox="1"/>
          <p:nvPr/>
        </p:nvSpPr>
        <p:spPr>
          <a:xfrm>
            <a:off x="2102718" y="2941874"/>
            <a:ext cx="20528682" cy="2439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ess_work</a:t>
            </a:r>
            <a:r>
              <a:rPr lang="en-US" dirty="0">
                <a:solidFill>
                  <a:schemeClr val="tx1"/>
                </a:solidFill>
              </a:rPr>
              <a:t> %&gt;% filter(gender == "Female")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lmer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wkhtot</a:t>
            </a:r>
            <a:r>
              <a:rPr lang="en-US" dirty="0">
                <a:solidFill>
                  <a:schemeClr val="tx1"/>
                </a:solidFill>
              </a:rPr>
              <a:t> ~ </a:t>
            </a:r>
            <a:r>
              <a:rPr lang="en-US" dirty="0" err="1">
                <a:solidFill>
                  <a:schemeClr val="accent1"/>
                </a:solidFill>
              </a:rPr>
              <a:t>gender_bias_men</a:t>
            </a:r>
            <a:r>
              <a:rPr lang="en-US" dirty="0">
                <a:solidFill>
                  <a:schemeClr val="accent1"/>
                </a:solidFill>
              </a:rPr>
              <a:t> * </a:t>
            </a:r>
            <a:r>
              <a:rPr lang="en-US" dirty="0" err="1">
                <a:solidFill>
                  <a:schemeClr val="tx1"/>
                </a:solidFill>
              </a:rPr>
              <a:t>young_child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+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				(</a:t>
            </a:r>
            <a:r>
              <a:rPr lang="en-US" dirty="0" err="1">
                <a:solidFill>
                  <a:schemeClr val="accent1"/>
                </a:solidFill>
              </a:rPr>
              <a:t>young_child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err="1">
                <a:solidFill>
                  <a:schemeClr val="tx1"/>
                </a:solidFill>
              </a:rPr>
              <a:t>cntry</a:t>
            </a:r>
            <a:r>
              <a:rPr lang="en-US" dirty="0">
                <a:solidFill>
                  <a:schemeClr val="tx1"/>
                </a:solidFill>
              </a:rPr>
              <a:t>), 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>
                <a:solidFill>
                  <a:schemeClr val="tx1"/>
                </a:solidFill>
              </a:rPr>
              <a:t>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summary()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2F93CF-ABF6-48FF-958E-FB7F35699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282" y="6461600"/>
            <a:ext cx="17556283" cy="3543971"/>
          </a:xfrm>
          <a:prstGeom prst="rect">
            <a:avLst/>
          </a:prstGeom>
        </p:spPr>
      </p:pic>
      <p:sp>
        <p:nvSpPr>
          <p:cNvPr id="10" name="Shape 1306">
            <a:extLst>
              <a:ext uri="{FF2B5EF4-FFF2-40B4-BE49-F238E27FC236}">
                <a16:creationId xmlns:a16="http://schemas.microsoft.com/office/drawing/2014/main" id="{EDC2351C-3B58-4DEE-A21B-D15C245C2072}"/>
              </a:ext>
            </a:extLst>
          </p:cNvPr>
          <p:cNvSpPr txBox="1"/>
          <p:nvPr/>
        </p:nvSpPr>
        <p:spPr>
          <a:xfrm>
            <a:off x="10599343" y="10668797"/>
            <a:ext cx="13425428" cy="199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70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Without random slopes, </a:t>
            </a:r>
            <a:r>
              <a:rPr lang="en-US" i="1" dirty="0"/>
              <a:t>p</a:t>
            </a:r>
            <a:r>
              <a:rPr lang="en-US" dirty="0"/>
              <a:t>-value much lower – but model based on problematic </a:t>
            </a:r>
            <a:r>
              <a:rPr lang="en-US" i="1" dirty="0"/>
              <a:t>assumption </a:t>
            </a:r>
            <a:r>
              <a:rPr lang="en-US" dirty="0"/>
              <a:t>that </a:t>
            </a:r>
            <a:r>
              <a:rPr lang="en-US" dirty="0" err="1"/>
              <a:t>gender_bias_men</a:t>
            </a:r>
            <a:r>
              <a:rPr lang="en-US" dirty="0"/>
              <a:t> explains </a:t>
            </a:r>
            <a:r>
              <a:rPr lang="en-US" i="1" dirty="0"/>
              <a:t>all</a:t>
            </a:r>
            <a:r>
              <a:rPr lang="en-US" dirty="0"/>
              <a:t> slope variation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See </a:t>
            </a:r>
            <a:r>
              <a:rPr lang="en-US" dirty="0" err="1"/>
              <a:t>Heisig</a:t>
            </a:r>
            <a:r>
              <a:rPr lang="en-US" dirty="0"/>
              <a:t> &amp; Schaeffer (</a:t>
            </a:r>
            <a:r>
              <a:rPr lang="en-US" dirty="0">
                <a:hlinkClick r:id="rId3"/>
              </a:rPr>
              <a:t>2019</a:t>
            </a:r>
            <a:r>
              <a:rPr lang="en-US" dirty="0"/>
              <a:t>)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37512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6F1C-40C6-4DC2-8D74-04216A26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514" y="357187"/>
            <a:ext cx="20290972" cy="3429001"/>
          </a:xfrm>
        </p:spPr>
        <p:txBody>
          <a:bodyPr>
            <a:normAutofit/>
          </a:bodyPr>
          <a:lstStyle/>
          <a:p>
            <a:r>
              <a:rPr lang="en-US" dirty="0" err="1"/>
              <a:t>Visualising</a:t>
            </a:r>
            <a:r>
              <a:rPr lang="en-US" dirty="0"/>
              <a:t> the interaction</a:t>
            </a:r>
            <a:endParaRPr lang="en-GB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B804B1-9CC1-43A3-8CBE-E0B4E7366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161" y="331972"/>
            <a:ext cx="2565854" cy="297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305">
            <a:extLst>
              <a:ext uri="{FF2B5EF4-FFF2-40B4-BE49-F238E27FC236}">
                <a16:creationId xmlns:a16="http://schemas.microsoft.com/office/drawing/2014/main" id="{A6B14D5D-B865-4DFE-BF1E-850987AB19DD}"/>
              </a:ext>
            </a:extLst>
          </p:cNvPr>
          <p:cNvSpPr/>
          <p:nvPr/>
        </p:nvSpPr>
        <p:spPr>
          <a:xfrm>
            <a:off x="2986995" y="3163556"/>
            <a:ext cx="18571028" cy="11254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6" name="Shape 1306">
            <a:extLst>
              <a:ext uri="{FF2B5EF4-FFF2-40B4-BE49-F238E27FC236}">
                <a16:creationId xmlns:a16="http://schemas.microsoft.com/office/drawing/2014/main" id="{1A6BE780-BFBE-4B18-A3F6-889BE9686940}"/>
              </a:ext>
            </a:extLst>
          </p:cNvPr>
          <p:cNvSpPr txBox="1"/>
          <p:nvPr/>
        </p:nvSpPr>
        <p:spPr>
          <a:xfrm>
            <a:off x="3043691" y="3376594"/>
            <a:ext cx="18296618" cy="201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da-DK" dirty="0">
                <a:solidFill>
                  <a:schemeClr val="tx1"/>
                </a:solidFill>
              </a:rPr>
              <a:t>plot_model(mod_int, </a:t>
            </a:r>
            <a:r>
              <a:rPr lang="da-DK" dirty="0">
                <a:solidFill>
                  <a:schemeClr val="accent1"/>
                </a:solidFill>
              </a:rPr>
              <a:t>type = "int"</a:t>
            </a:r>
            <a:r>
              <a:rPr lang="da-DK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3A6A17-CA83-4720-BD05-0E0AAF51D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726" y="4502010"/>
            <a:ext cx="13988783" cy="885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1127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777634" y="787446"/>
            <a:ext cx="22828730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lang="en-GB" b="0" dirty="0"/>
              <a:t>Hierarchical / multi-level modelling with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B78C07-3DF3-41D1-93FF-DE7BEE8FA44B}"/>
              </a:ext>
            </a:extLst>
          </p:cNvPr>
          <p:cNvGrpSpPr/>
          <p:nvPr/>
        </p:nvGrpSpPr>
        <p:grpSpPr>
          <a:xfrm>
            <a:off x="2405432" y="5456895"/>
            <a:ext cx="14402109" cy="6081962"/>
            <a:chOff x="4952690" y="5609295"/>
            <a:chExt cx="13885842" cy="63372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682639-1A3C-4379-B956-5546A7834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2690" y="5609295"/>
              <a:ext cx="13885842" cy="633726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51C206-01B1-4ED7-890C-D00325B7DE1B}"/>
                </a:ext>
              </a:extLst>
            </p:cNvPr>
            <p:cNvSpPr/>
            <p:nvPr/>
          </p:nvSpPr>
          <p:spPr>
            <a:xfrm>
              <a:off x="17112342" y="9797142"/>
              <a:ext cx="1726190" cy="1045028"/>
            </a:xfrm>
            <a:prstGeom prst="rect">
              <a:avLst/>
            </a:prstGeom>
            <a:noFill/>
            <a:ln w="57150" cap="flat">
              <a:solidFill>
                <a:schemeClr val="accent5">
                  <a:lumMod val="7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9B7D39C2-76B9-4021-8453-2447A8E8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3615" y="9956440"/>
            <a:ext cx="2565854" cy="297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684D4A-5EFB-4CAE-9BB9-89E8904CF311}"/>
              </a:ext>
            </a:extLst>
          </p:cNvPr>
          <p:cNvSpPr txBox="1"/>
          <p:nvPr/>
        </p:nvSpPr>
        <p:spPr>
          <a:xfrm rot="1467136">
            <a:off x="18549257" y="9357663"/>
            <a:ext cx="1284514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and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5172295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Hierarchical modeling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1026" name="Picture 2" descr="Chapter 10 “Multilevel” Meta-Analysis | Doing Meta-Analysis in R">
            <a:extLst>
              <a:ext uri="{FF2B5EF4-FFF2-40B4-BE49-F238E27FC236}">
                <a16:creationId xmlns:a16="http://schemas.microsoft.com/office/drawing/2014/main" id="{C8848959-3397-4263-9A69-6C66B8476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4"/>
          <a:stretch/>
        </p:blipFill>
        <p:spPr bwMode="auto">
          <a:xfrm>
            <a:off x="3611978" y="3403750"/>
            <a:ext cx="17160044" cy="872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22FEF-D746-47B2-B016-512D1D1D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ignore it?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AD264-3FA7-4386-9F51-E1B80A6C752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04457" y="4505027"/>
            <a:ext cx="19760540" cy="8036720"/>
          </a:xfrm>
        </p:spPr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Assumption of linear models: </a:t>
            </a:r>
            <a:r>
              <a:rPr lang="en-US" i="1" dirty="0"/>
              <a:t>independence </a:t>
            </a:r>
            <a:r>
              <a:rPr lang="en-US" dirty="0"/>
              <a:t>of residuals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 dependence (i.e. clustering) gives wrong SEs … and thus wrong </a:t>
            </a:r>
            <a:r>
              <a:rPr lang="en-GB" i="1" dirty="0">
                <a:sym typeface="Wingdings" panose="05000000000000000000" pitchFamily="2" charset="2"/>
              </a:rPr>
              <a:t>p</a:t>
            </a:r>
            <a:r>
              <a:rPr lang="en-GB" dirty="0">
                <a:sym typeface="Wingdings" panose="05000000000000000000" pitchFamily="2" charset="2"/>
              </a:rPr>
              <a:t>-values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If interested in group-differences (e.g., countries):</a:t>
            </a:r>
            <a:br>
              <a:rPr lang="en-US" dirty="0"/>
            </a:br>
            <a:r>
              <a:rPr lang="en-US" dirty="0"/>
              <a:t>MLM alternative to lots of dummy variable terms</a:t>
            </a:r>
          </a:p>
        </p:txBody>
      </p:sp>
    </p:spTree>
    <p:extLst>
      <p:ext uri="{BB962C8B-B14F-4D97-AF65-F5344CB8AC3E}">
        <p14:creationId xmlns:p14="http://schemas.microsoft.com/office/powerpoint/2010/main" val="386433147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3" y="45579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Key concepts</a:t>
            </a:r>
            <a:endParaRPr dirty="0"/>
          </a:p>
        </p:txBody>
      </p:sp>
      <p:sp>
        <p:nvSpPr>
          <p:cNvPr id="287" name="Shape 287"/>
          <p:cNvSpPr txBox="1"/>
          <p:nvPr/>
        </p:nvSpPr>
        <p:spPr>
          <a:xfrm>
            <a:off x="2042634" y="3403750"/>
            <a:ext cx="20333496" cy="8157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77500" lnSpcReduction="20000"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5"/>
                </a:solidFill>
              </a:rPr>
              <a:t>Random vs fixed effects</a:t>
            </a:r>
            <a:endParaRPr lang="en-US" dirty="0">
              <a:solidFill>
                <a:schemeClr val="accent5"/>
              </a:solidFill>
            </a:endParaRPr>
          </a:p>
          <a:p>
            <a:pPr marL="1800000" indent="-857250">
              <a:buFont typeface="Arial" panose="020B0604020202020204" pitchFamily="34" charset="0"/>
              <a:buChar char="•"/>
            </a:pPr>
            <a:r>
              <a:rPr lang="en-US" dirty="0"/>
              <a:t>Fixed effects are assumed to be independent (e.g., age &amp; gender)</a:t>
            </a:r>
          </a:p>
          <a:p>
            <a:pPr marL="1800000" indent="-857250">
              <a:buFont typeface="Arial" panose="020B0604020202020204" pitchFamily="34" charset="0"/>
              <a:buChar char="•"/>
            </a:pPr>
            <a:r>
              <a:rPr lang="en-US" dirty="0"/>
              <a:t>Random effects are sampled from a distribution </a:t>
            </a:r>
            <a:br>
              <a:rPr lang="en-US" dirty="0"/>
            </a:br>
            <a:r>
              <a:rPr lang="en-US" dirty="0"/>
              <a:t>(i.e. similar to each other, e.g., country-dummies)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estimated with ‘</a:t>
            </a:r>
            <a:r>
              <a:rPr lang="en-US" i="1" dirty="0">
                <a:solidFill>
                  <a:schemeClr val="accent1"/>
                </a:solidFill>
                <a:sym typeface="Wingdings" panose="05000000000000000000" pitchFamily="2" charset="2"/>
              </a:rPr>
              <a:t>shrinkage</a:t>
            </a:r>
            <a:r>
              <a:rPr lang="en-US" dirty="0">
                <a:sym typeface="Wingdings" panose="05000000000000000000" pitchFamily="2" charset="2"/>
              </a:rPr>
              <a:t>’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Random </a:t>
            </a:r>
            <a:r>
              <a:rPr lang="en-US" i="1" dirty="0">
                <a:solidFill>
                  <a:schemeClr val="accent5"/>
                </a:solidFill>
              </a:rPr>
              <a:t>intercepts</a:t>
            </a:r>
            <a:r>
              <a:rPr lang="en-US" dirty="0"/>
              <a:t>: different intercepts between clusters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Random </a:t>
            </a:r>
            <a:r>
              <a:rPr lang="en-US" i="1" dirty="0">
                <a:solidFill>
                  <a:schemeClr val="accent5"/>
                </a:solidFill>
              </a:rPr>
              <a:t>slopes</a:t>
            </a:r>
            <a:r>
              <a:rPr lang="en-US" dirty="0"/>
              <a:t>: different slopes between clusters (c.f. interaction terms)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Intraclass correlation </a:t>
            </a:r>
            <a:r>
              <a:rPr lang="en-US" dirty="0"/>
              <a:t>(ICC): similarity within each class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14495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rPr lang="en-US" dirty="0"/>
              <a:t>Examples</a:t>
            </a:r>
            <a:endParaRPr dirty="0"/>
          </a:p>
        </p:txBody>
      </p:sp>
      <p:pic>
        <p:nvPicPr>
          <p:cNvPr id="24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054567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15FBB559-C3FF-4015-9869-2D28789BC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4" r="-170"/>
          <a:stretch/>
        </p:blipFill>
        <p:spPr bwMode="auto">
          <a:xfrm>
            <a:off x="2220687" y="3376576"/>
            <a:ext cx="4155762" cy="91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" name="Shape 286"/>
          <p:cNvSpPr txBox="1"/>
          <p:nvPr/>
        </p:nvSpPr>
        <p:spPr>
          <a:xfrm>
            <a:off x="4025133" y="45579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People’s “success” </a:t>
            </a:r>
            <a:br>
              <a:rPr lang="en-US" dirty="0"/>
            </a:br>
            <a:r>
              <a:rPr lang="en-US" dirty="0"/>
              <a:t>when tossing a coin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7</a:t>
            </a:fld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250AB5-96B3-4069-BDD3-E88333CE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" r="90168"/>
          <a:stretch/>
        </p:blipFill>
        <p:spPr bwMode="auto">
          <a:xfrm>
            <a:off x="977133" y="3376576"/>
            <a:ext cx="1308867" cy="91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EB4FA5B-65A0-4E69-8DDC-1DCB46763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1" r="60655"/>
          <a:stretch/>
        </p:blipFill>
        <p:spPr bwMode="auto">
          <a:xfrm>
            <a:off x="7153207" y="3376575"/>
            <a:ext cx="4000779" cy="91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4486990-2738-4E2A-BC8D-83513CB46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4" r="30802"/>
          <a:stretch/>
        </p:blipFill>
        <p:spPr bwMode="auto">
          <a:xfrm>
            <a:off x="11902318" y="3376575"/>
            <a:ext cx="4000779" cy="91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51B201-0EAA-4149-B708-D8D1AD0CA03B}"/>
              </a:ext>
            </a:extLst>
          </p:cNvPr>
          <p:cNvSpPr txBox="1"/>
          <p:nvPr/>
        </p:nvSpPr>
        <p:spPr>
          <a:xfrm>
            <a:off x="17351829" y="5937936"/>
            <a:ext cx="5617028" cy="3714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 Multi-level modeling deals with multipl</a:t>
            </a:r>
            <a:r>
              <a:rPr lang="en-US" dirty="0">
                <a:sym typeface="Wingdings" panose="05000000000000000000" pitchFamily="2" charset="2"/>
              </a:rPr>
              <a:t>e comparison issues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2654609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A379-2CA7-466A-8257-4B965B17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8"/>
            <a:ext cx="14716126" cy="2429556"/>
          </a:xfrm>
        </p:spPr>
        <p:txBody>
          <a:bodyPr/>
          <a:lstStyle/>
          <a:p>
            <a:r>
              <a:rPr lang="en-US" dirty="0"/>
              <a:t>Working mothers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A6F65-DC3D-4CBC-8E3D-F0C75ADF273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307517" y="5460409"/>
            <a:ext cx="12891965" cy="242955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What is the link between having a young child (&lt;12 years) and working hours?</a:t>
            </a:r>
          </a:p>
          <a:p>
            <a:r>
              <a:rPr lang="en-GB" dirty="0"/>
              <a:t>ESS data clustered into countries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957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5F7CBF-7C76-42E0-8FE1-2F0076FC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989" y="959978"/>
            <a:ext cx="19894021" cy="1214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16161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831</Words>
  <Application>Microsoft Macintosh PowerPoint</Application>
  <PresentationFormat>Custom</PresentationFormat>
  <Paragraphs>103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Gill Sans</vt:lpstr>
      <vt:lpstr>Gill Sans Light</vt:lpstr>
      <vt:lpstr>Helvetica</vt:lpstr>
      <vt:lpstr>Helvetica Neue</vt:lpstr>
      <vt:lpstr>Lucida Grande</vt:lpstr>
      <vt:lpstr>Monaco</vt:lpstr>
      <vt:lpstr>White</vt:lpstr>
      <vt:lpstr>PowerPoint Presentation</vt:lpstr>
      <vt:lpstr>The basics</vt:lpstr>
      <vt:lpstr>PowerPoint Presentation</vt:lpstr>
      <vt:lpstr>Why not ignore it?</vt:lpstr>
      <vt:lpstr>PowerPoint Presentation</vt:lpstr>
      <vt:lpstr>Examples</vt:lpstr>
      <vt:lpstr>PowerPoint Presentation</vt:lpstr>
      <vt:lpstr>Working mothers</vt:lpstr>
      <vt:lpstr>PowerPoint Presentation</vt:lpstr>
      <vt:lpstr>Your Turn 1</vt:lpstr>
      <vt:lpstr>PowerPoint Presentation</vt:lpstr>
      <vt:lpstr>Estimating multi-level models: random intercepts</vt:lpstr>
      <vt:lpstr>Your Turn 2</vt:lpstr>
      <vt:lpstr>PowerPoint Presentation</vt:lpstr>
      <vt:lpstr>PowerPoint Presentation</vt:lpstr>
      <vt:lpstr>Estimating multi-level models: random slopes</vt:lpstr>
      <vt:lpstr>Your Turn 3</vt:lpstr>
      <vt:lpstr>PowerPoint Presentation</vt:lpstr>
      <vt:lpstr>Your Turn 3a</vt:lpstr>
      <vt:lpstr>PowerPoint Presentation</vt:lpstr>
      <vt:lpstr>Uses of multi-level models</vt:lpstr>
      <vt:lpstr>Your turn 4: Bringing it all together &amp; cross-level interactions</vt:lpstr>
      <vt:lpstr>PowerPoint Presentation</vt:lpstr>
      <vt:lpstr>Visualising the interaction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 (Staff)</cp:lastModifiedBy>
  <cp:revision>3</cp:revision>
  <dcterms:modified xsi:type="dcterms:W3CDTF">2023-03-01T20:36:21Z</dcterms:modified>
</cp:coreProperties>
</file>